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19"/>
  </p:handoutMasterIdLst>
  <p:sldIdLst>
    <p:sldId id="292" r:id="rId2"/>
    <p:sldId id="261" r:id="rId3"/>
    <p:sldId id="310" r:id="rId4"/>
    <p:sldId id="321" r:id="rId5"/>
    <p:sldId id="322" r:id="rId6"/>
    <p:sldId id="311" r:id="rId7"/>
    <p:sldId id="312" r:id="rId8"/>
    <p:sldId id="313" r:id="rId9"/>
    <p:sldId id="314" r:id="rId10"/>
    <p:sldId id="315" r:id="rId11"/>
    <p:sldId id="316" r:id="rId12"/>
    <p:sldId id="323" r:id="rId13"/>
    <p:sldId id="324" r:id="rId14"/>
    <p:sldId id="319" r:id="rId15"/>
    <p:sldId id="317" r:id="rId16"/>
    <p:sldId id="318" r:id="rId17"/>
    <p:sldId id="32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270"/>
    <p:restoredTop sz="94643"/>
  </p:normalViewPr>
  <p:slideViewPr>
    <p:cSldViewPr snapToGrid="0" snapToObjects="1">
      <p:cViewPr varScale="1">
        <p:scale>
          <a:sx n="121" d="100"/>
          <a:sy n="121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B87B62-E80F-8A43-B0BE-90D853B0685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81AC50-E933-A142-B1E2-964B4976F2B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B9134-588E-5B42-8C9F-617A27048C6A}" type="datetimeFigureOut">
              <a:rPr lang="en-US" smtClean="0"/>
              <a:t>12/3/23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34CBC7-FAEF-5A4C-96F2-5B13873014B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FF753-6F9E-D048-A3E5-202E55B4A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E9433F-64B0-5A48-AFB6-E268DC3F8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7577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2A30B-40FA-9048-B2E9-03714906AA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5BF0B8-21F4-1B42-9023-280A14F8D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9A47FD-E1AB-864B-B8E0-026FDE8E7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08625-AE7B-F34F-A62C-58CE49F1F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319DB-31ED-DE4F-80AE-1FDDD1ED5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33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41365-9617-934F-91BE-0B100C6A9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1250DE-B9A2-994F-9F2D-DC338EC259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754D1-04F2-EE47-B461-8BB043BF3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403B8-DE57-864B-B21F-D6AF921D5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2F3B6-AB75-0847-B7ED-D140E75FA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60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168F4C-6CD5-0549-B7E3-2747F40F52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990A0C-2E1D-B14B-A49A-8271A0D8C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92A20-703F-1148-8381-E7E0FF8B8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8F274-13EB-B24D-9060-8C123BB7A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3CA5B-A2D9-9F47-ACD2-79386BB1A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79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3E550-C9AE-E042-B1E7-112E4BC47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FAB19-62DD-D44D-8018-F8D74DB93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2EABB-917F-EC42-A123-BED2AE36C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6A522-6A5D-6E49-AD3E-F5B21809B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41870-8263-A54A-9624-7C39D9FB0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057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563BF-AECD-2442-89C0-F286EB1A5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7DD37-4CF4-1841-828B-3D5707597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0CF83-5BF6-5C41-B922-936B9A3FB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3BD67-0187-9642-AF41-35A25DF5E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D7D06-4E73-C245-B328-F7FE1AE0B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29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C1CBF-5E9C-114E-9043-FCDBD84F8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0E515-5869-C148-9BA1-AFD096FB6A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8F7E7-4859-FC43-A04C-47BFC07F86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55D56-C8A0-8948-B17D-3C30CE5E9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BA0A0-C878-2646-9BF9-20F6F1B2B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BD4FE-B164-C048-AC7D-0791A2104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34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FB34D-0FC9-DF4E-AB48-4A147FB2D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739ED-CA44-434A-B937-A1ED65F8F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C6665-5843-6C48-A518-4FEBD5A79C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12D28B-B303-6849-A4AE-5DFFD8BDF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71F62A-09E6-F145-9946-2174CF1E32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15403F-C6C5-7645-ACB4-D87088753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93C99D-2866-4141-80C5-B43656718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9D131A-8132-4E4D-A11E-84E8997E5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186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ABE36-BE4F-C941-9FE1-70DD77D07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5F398D-55B7-DD4C-9959-484361AA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AE482-1F7B-054E-B4F6-D6A34981F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3A9E14-48E5-904E-BBC3-A6CC0AC59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41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8ABE17-05E2-8C48-A7C9-02B347C2F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FBA96B-911F-3442-8C53-4DD908073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09D1E9-6640-D64B-BEAF-793EE9D6A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611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6184B-2963-334A-969E-6B35A2BE1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04431-2D1F-6F48-A9C9-E03FA413E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A46EBA-32A4-904E-B745-F8466EC3D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5EB79-0E52-8140-9CBB-E863398D8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37940-13EB-2F4E-AD92-86F7136C4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F1E062-4E7F-6541-B4DF-7C0F65CC6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602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F2DAF-441A-EA47-A844-AA59D32E5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EC2E6D-E00C-E44B-8EDC-4F98AE121D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3C8EBF-0EE9-F548-A3B2-317335BE50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4CFA0-BDEB-9240-8691-1A689A08B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1DB33F-F7F0-AC4B-897C-8B4FC0D89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45514F-434F-1347-B683-16DA285F2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74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8D04D6-8909-284C-9169-180CD77D1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20B04-FF47-6546-8CEC-7D6328664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18E6A-3CFF-3148-A884-EC8B2362F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E6448-BB9B-6648-AD2E-79B24B5D92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A260E-0E06-9247-B275-A44476E7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3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6F5A2-0E5D-D7F9-6CE9-ECBFB496F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5058"/>
            <a:ext cx="10515600" cy="1980879"/>
          </a:xfrm>
        </p:spPr>
        <p:txBody>
          <a:bodyPr>
            <a:normAutofit fontScale="90000"/>
          </a:bodyPr>
          <a:lstStyle/>
          <a:p>
            <a:r>
              <a:rPr lang="en-US" sz="9600" dirty="0"/>
              <a:t>Lecture 22</a:t>
            </a:r>
            <a:br>
              <a:rPr lang="en-US" sz="9600" dirty="0"/>
            </a:br>
            <a:br>
              <a:rPr lang="en-US" sz="6000" dirty="0"/>
            </a:br>
            <a:r>
              <a:rPr lang="en-US" sz="6000" dirty="0"/>
              <a:t>another way to generate graphs</a:t>
            </a:r>
            <a:br>
              <a:rPr lang="en-US" sz="6000" dirty="0"/>
            </a:br>
            <a:r>
              <a:rPr lang="en-US" sz="6000" dirty="0"/>
              <a:t>two functions on those graphs</a:t>
            </a:r>
            <a:br>
              <a:rPr lang="en-US" sz="6000" dirty="0"/>
            </a:br>
            <a:r>
              <a:rPr lang="en-US" sz="6000" dirty="0"/>
              <a:t>tandem worklists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557917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77DBB7-6D46-F55D-5D5E-78936B939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10853"/>
            <a:ext cx="7772400" cy="463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60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0D1CF4A-F9B9-4724-22B0-DFEDB1262B66}"/>
              </a:ext>
            </a:extLst>
          </p:cNvPr>
          <p:cNvGrpSpPr/>
          <p:nvPr/>
        </p:nvGrpSpPr>
        <p:grpSpPr>
          <a:xfrm>
            <a:off x="7561341" y="2398132"/>
            <a:ext cx="2655565" cy="3112180"/>
            <a:chOff x="176720" y="492868"/>
            <a:chExt cx="2866417" cy="335928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D9B685C-EC51-E63E-E6D9-A18E6A748D44}"/>
                </a:ext>
              </a:extLst>
            </p:cNvPr>
            <p:cNvSpPr/>
            <p:nvPr/>
          </p:nvSpPr>
          <p:spPr>
            <a:xfrm>
              <a:off x="1400783" y="4928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D36E5F4-4D27-A374-2878-01C558B7B850}"/>
                </a:ext>
              </a:extLst>
            </p:cNvPr>
            <p:cNvSpPr/>
            <p:nvPr/>
          </p:nvSpPr>
          <p:spPr>
            <a:xfrm>
              <a:off x="719848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9E98897-19DE-3E18-2E19-3536100F4234}"/>
                </a:ext>
              </a:extLst>
            </p:cNvPr>
            <p:cNvSpPr/>
            <p:nvPr/>
          </p:nvSpPr>
          <p:spPr>
            <a:xfrm>
              <a:off x="1313235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5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007F2DC-575F-EAB7-C83F-00E92DAAC3DA}"/>
                </a:ext>
              </a:extLst>
            </p:cNvPr>
            <p:cNvSpPr/>
            <p:nvPr/>
          </p:nvSpPr>
          <p:spPr>
            <a:xfrm>
              <a:off x="17672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3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A376250-4E14-F3AF-9008-940A4C4F7C0F}"/>
                </a:ext>
              </a:extLst>
            </p:cNvPr>
            <p:cNvSpPr/>
            <p:nvPr/>
          </p:nvSpPr>
          <p:spPr>
            <a:xfrm>
              <a:off x="179963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4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34CCD3B-D9E2-1000-FA0C-3BE06AA79B3F}"/>
                </a:ext>
              </a:extLst>
            </p:cNvPr>
            <p:cNvSpPr/>
            <p:nvPr/>
          </p:nvSpPr>
          <p:spPr>
            <a:xfrm>
              <a:off x="244975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8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605CF6-252E-5DC2-A642-B3134F3ADB87}"/>
                </a:ext>
              </a:extLst>
            </p:cNvPr>
            <p:cNvSpPr/>
            <p:nvPr/>
          </p:nvSpPr>
          <p:spPr>
            <a:xfrm>
              <a:off x="2449750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9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A65F4C5-5A06-9DD5-A726-E83754151042}"/>
                </a:ext>
              </a:extLst>
            </p:cNvPr>
            <p:cNvSpPr/>
            <p:nvPr/>
          </p:nvSpPr>
          <p:spPr>
            <a:xfrm>
              <a:off x="2088206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6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65B87CF-6E60-99EF-5C2E-95253A17F52D}"/>
                </a:ext>
              </a:extLst>
            </p:cNvPr>
            <p:cNvCxnSpPr>
              <a:cxnSpLocks/>
              <a:stCxn id="6" idx="3"/>
              <a:endCxn id="7" idx="0"/>
            </p:cNvCxnSpPr>
            <p:nvPr/>
          </p:nvCxnSpPr>
          <p:spPr>
            <a:xfrm flipH="1">
              <a:off x="1016542" y="999355"/>
              <a:ext cx="471141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FFDDE61-AB78-6EF8-6A7E-B499F71ABCF3}"/>
                </a:ext>
              </a:extLst>
            </p:cNvPr>
            <p:cNvCxnSpPr>
              <a:cxnSpLocks/>
              <a:stCxn id="6" idx="5"/>
              <a:endCxn id="13" idx="0"/>
            </p:cNvCxnSpPr>
            <p:nvPr/>
          </p:nvCxnSpPr>
          <p:spPr>
            <a:xfrm>
              <a:off x="1907270" y="999355"/>
              <a:ext cx="477630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94E4A13-AF41-E412-2846-7536F1EE6EAB}"/>
                </a:ext>
              </a:extLst>
            </p:cNvPr>
            <p:cNvCxnSpPr>
              <a:cxnSpLocks/>
              <a:stCxn id="7" idx="3"/>
              <a:endCxn id="9" idx="0"/>
            </p:cNvCxnSpPr>
            <p:nvPr/>
          </p:nvCxnSpPr>
          <p:spPr>
            <a:xfrm flipH="1">
              <a:off x="473414" y="1889435"/>
              <a:ext cx="33333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7E03122-CC75-B624-7B0C-B8BF985A85AD}"/>
                </a:ext>
              </a:extLst>
            </p:cNvPr>
            <p:cNvCxnSpPr>
              <a:cxnSpLocks/>
              <a:stCxn id="7" idx="5"/>
              <a:endCxn id="8" idx="0"/>
            </p:cNvCxnSpPr>
            <p:nvPr/>
          </p:nvCxnSpPr>
          <p:spPr>
            <a:xfrm>
              <a:off x="1226335" y="1889435"/>
              <a:ext cx="38359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2BAFF04-B43D-5AD1-C853-CEA1E55767DB}"/>
                </a:ext>
              </a:extLst>
            </p:cNvPr>
            <p:cNvCxnSpPr>
              <a:cxnSpLocks/>
              <a:stCxn id="9" idx="4"/>
              <a:endCxn id="10" idx="0"/>
            </p:cNvCxnSpPr>
            <p:nvPr/>
          </p:nvCxnSpPr>
          <p:spPr>
            <a:xfrm>
              <a:off x="473414" y="2910192"/>
              <a:ext cx="3243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7D79EB-E0F4-FC43-2E62-331959DF5139}"/>
                </a:ext>
              </a:extLst>
            </p:cNvPr>
            <p:cNvCxnSpPr>
              <a:cxnSpLocks/>
              <a:stCxn id="11" idx="4"/>
              <a:endCxn id="12" idx="0"/>
            </p:cNvCxnSpPr>
            <p:nvPr/>
          </p:nvCxnSpPr>
          <p:spPr>
            <a:xfrm>
              <a:off x="2746444" y="2910192"/>
              <a:ext cx="0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01C1362-BFF8-20FF-A6ED-A2C609987A6F}"/>
                </a:ext>
              </a:extLst>
            </p:cNvPr>
            <p:cNvCxnSpPr>
              <a:cxnSpLocks/>
              <a:stCxn id="13" idx="5"/>
              <a:endCxn id="11" idx="0"/>
            </p:cNvCxnSpPr>
            <p:nvPr/>
          </p:nvCxnSpPr>
          <p:spPr>
            <a:xfrm>
              <a:off x="2594693" y="1889435"/>
              <a:ext cx="151751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0F21162D-327C-2C1B-1169-A60127F99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509" y="494528"/>
            <a:ext cx="7772400" cy="197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582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AD9B685C-EC51-E63E-E6D9-A18E6A748D44}"/>
              </a:ext>
            </a:extLst>
          </p:cNvPr>
          <p:cNvSpPr/>
          <p:nvPr/>
        </p:nvSpPr>
        <p:spPr>
          <a:xfrm>
            <a:off x="5675280" y="222761"/>
            <a:ext cx="1146245" cy="114624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1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36E5F4-4D27-A374-2878-01C558B7B850}"/>
              </a:ext>
            </a:extLst>
          </p:cNvPr>
          <p:cNvSpPr/>
          <p:nvPr/>
        </p:nvSpPr>
        <p:spPr>
          <a:xfrm>
            <a:off x="4359919" y="2520720"/>
            <a:ext cx="1146245" cy="114624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2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007F2DC-575F-EAB7-C83F-00E92DAAC3DA}"/>
              </a:ext>
            </a:extLst>
          </p:cNvPr>
          <p:cNvSpPr/>
          <p:nvPr/>
        </p:nvSpPr>
        <p:spPr>
          <a:xfrm>
            <a:off x="3310759" y="4678027"/>
            <a:ext cx="1146245" cy="114624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3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A65F4C5-5A06-9DD5-A726-E83754151042}"/>
              </a:ext>
            </a:extLst>
          </p:cNvPr>
          <p:cNvSpPr/>
          <p:nvPr/>
        </p:nvSpPr>
        <p:spPr>
          <a:xfrm>
            <a:off x="7003175" y="2520720"/>
            <a:ext cx="1146245" cy="114624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6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65B87CF-6E60-99EF-5C2E-95253A17F52D}"/>
              </a:ext>
            </a:extLst>
          </p:cNvPr>
          <p:cNvCxnSpPr>
            <a:cxnSpLocks/>
            <a:stCxn id="6" idx="3"/>
            <a:endCxn id="7" idx="0"/>
          </p:cNvCxnSpPr>
          <p:nvPr/>
        </p:nvCxnSpPr>
        <p:spPr>
          <a:xfrm flipH="1">
            <a:off x="4933042" y="1201142"/>
            <a:ext cx="910102" cy="13195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FFDDE61-AB78-6EF8-6A7E-B499F71ABCF3}"/>
              </a:ext>
            </a:extLst>
          </p:cNvPr>
          <p:cNvCxnSpPr>
            <a:cxnSpLocks/>
            <a:stCxn id="6" idx="5"/>
            <a:endCxn id="13" idx="0"/>
          </p:cNvCxnSpPr>
          <p:nvPr/>
        </p:nvCxnSpPr>
        <p:spPr>
          <a:xfrm>
            <a:off x="6653661" y="1201142"/>
            <a:ext cx="922637" cy="13195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4E4A13-AF41-E412-2846-7536F1EE6EAB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 flipH="1">
            <a:off x="3883882" y="3499101"/>
            <a:ext cx="643901" cy="1178926"/>
          </a:xfrm>
          <a:prstGeom prst="straightConnector1">
            <a:avLst/>
          </a:prstGeom>
          <a:ln w="19050">
            <a:solidFill>
              <a:schemeClr val="tx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59E446E9-2495-C22E-312C-8F6FCE933A89}"/>
              </a:ext>
            </a:extLst>
          </p:cNvPr>
          <p:cNvSpPr/>
          <p:nvPr/>
        </p:nvSpPr>
        <p:spPr>
          <a:xfrm>
            <a:off x="5126364" y="1493084"/>
            <a:ext cx="2266100" cy="199081"/>
          </a:xfrm>
          <a:prstGeom prst="ellipse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E5FA138-59EE-3982-2C26-A8526F63C275}"/>
              </a:ext>
            </a:extLst>
          </p:cNvPr>
          <p:cNvSpPr/>
          <p:nvPr/>
        </p:nvSpPr>
        <p:spPr>
          <a:xfrm>
            <a:off x="3577044" y="3840298"/>
            <a:ext cx="1549320" cy="147681"/>
          </a:xfrm>
          <a:prstGeom prst="ellipse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B71A90-18A1-77C8-6157-CF2F915CAEF1}"/>
              </a:ext>
            </a:extLst>
          </p:cNvPr>
          <p:cNvSpPr txBox="1"/>
          <p:nvPr/>
        </p:nvSpPr>
        <p:spPr>
          <a:xfrm>
            <a:off x="881007" y="806993"/>
            <a:ext cx="3002874" cy="1323439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Monaco" pitchFamily="2" charset="77"/>
              </a:rPr>
              <a:t>nn-wl</a:t>
            </a:r>
            <a:r>
              <a:rPr lang="en-US" sz="1600" dirty="0">
                <a:latin typeface="Monaco" pitchFamily="2" charset="77"/>
              </a:rPr>
              <a:t>:   (2  6)</a:t>
            </a:r>
            <a:br>
              <a:rPr lang="en-US" sz="1600" dirty="0">
                <a:latin typeface="Monaco" pitchFamily="2" charset="77"/>
              </a:rPr>
            </a:br>
            <a:br>
              <a:rPr lang="en-US" sz="1600" dirty="0">
                <a:latin typeface="Monaco" pitchFamily="2" charset="77"/>
              </a:rPr>
            </a:br>
            <a:endParaRPr lang="en-US" sz="1600" dirty="0">
              <a:latin typeface="Monaco" pitchFamily="2" charset="77"/>
            </a:endParaRPr>
          </a:p>
          <a:p>
            <a:br>
              <a:rPr lang="en-US" sz="1600" dirty="0">
                <a:latin typeface="Monaco" pitchFamily="2" charset="77"/>
              </a:rPr>
            </a:br>
            <a:r>
              <a:rPr lang="en-US" sz="1600" dirty="0">
                <a:latin typeface="Monaco" pitchFamily="2" charset="77"/>
              </a:rPr>
              <a:t>visited: (1)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CB6B7D7-A308-9200-85FC-88CBC2F63006}"/>
              </a:ext>
            </a:extLst>
          </p:cNvPr>
          <p:cNvCxnSpPr>
            <a:cxnSpLocks/>
            <a:stCxn id="9" idx="6"/>
            <a:endCxn id="13" idx="3"/>
          </p:cNvCxnSpPr>
          <p:nvPr/>
        </p:nvCxnSpPr>
        <p:spPr>
          <a:xfrm flipV="1">
            <a:off x="4457004" y="3499101"/>
            <a:ext cx="2714035" cy="1752049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1865EF9D-D92A-AF74-746D-53938ECF4449}"/>
              </a:ext>
            </a:extLst>
          </p:cNvPr>
          <p:cNvSpPr/>
          <p:nvPr/>
        </p:nvSpPr>
        <p:spPr>
          <a:xfrm>
            <a:off x="4834621" y="4497665"/>
            <a:ext cx="1549320" cy="147681"/>
          </a:xfrm>
          <a:prstGeom prst="ellipse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95A5A8-C9BF-1126-A336-61C35B849D52}"/>
              </a:ext>
            </a:extLst>
          </p:cNvPr>
          <p:cNvSpPr txBox="1"/>
          <p:nvPr/>
        </p:nvSpPr>
        <p:spPr>
          <a:xfrm>
            <a:off x="322763" y="3405850"/>
            <a:ext cx="3002874" cy="1323439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Monaco" pitchFamily="2" charset="77"/>
              </a:rPr>
              <a:t>nn-wl</a:t>
            </a:r>
            <a:r>
              <a:rPr lang="en-US" sz="1600" dirty="0">
                <a:latin typeface="Monaco" pitchFamily="2" charset="77"/>
              </a:rPr>
              <a:t>: (3 6)</a:t>
            </a:r>
            <a:br>
              <a:rPr lang="en-US" sz="1600" dirty="0">
                <a:latin typeface="Monaco" pitchFamily="2" charset="77"/>
              </a:rPr>
            </a:br>
            <a:br>
              <a:rPr lang="en-US" sz="1600" dirty="0">
                <a:latin typeface="Monaco" pitchFamily="2" charset="77"/>
              </a:rPr>
            </a:br>
            <a:endParaRPr lang="en-US" sz="1600" dirty="0">
              <a:latin typeface="Monaco" pitchFamily="2" charset="77"/>
            </a:endParaRPr>
          </a:p>
          <a:p>
            <a:br>
              <a:rPr lang="en-US" sz="1600" dirty="0">
                <a:latin typeface="Monaco" pitchFamily="2" charset="77"/>
              </a:rPr>
            </a:br>
            <a:r>
              <a:rPr lang="en-US" sz="1600" dirty="0">
                <a:latin typeface="Monaco" pitchFamily="2" charset="77"/>
              </a:rPr>
              <a:t>visited: (2 1)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0EFB40-6FFB-A9B0-6832-F80B9519C00A}"/>
              </a:ext>
            </a:extLst>
          </p:cNvPr>
          <p:cNvSpPr txBox="1"/>
          <p:nvPr/>
        </p:nvSpPr>
        <p:spPr>
          <a:xfrm>
            <a:off x="6677133" y="4324992"/>
            <a:ext cx="3002874" cy="1323439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Monaco" pitchFamily="2" charset="77"/>
              </a:rPr>
              <a:t>nn-wl</a:t>
            </a:r>
            <a:r>
              <a:rPr lang="en-US" sz="1600" dirty="0">
                <a:latin typeface="Monaco" pitchFamily="2" charset="77"/>
              </a:rPr>
              <a:t>: (6)</a:t>
            </a:r>
            <a:br>
              <a:rPr lang="en-US" sz="1600" dirty="0">
                <a:latin typeface="Monaco" pitchFamily="2" charset="77"/>
              </a:rPr>
            </a:br>
            <a:br>
              <a:rPr lang="en-US" sz="1600" dirty="0">
                <a:latin typeface="Monaco" pitchFamily="2" charset="77"/>
              </a:rPr>
            </a:br>
            <a:endParaRPr lang="en-US" sz="1600" dirty="0">
              <a:latin typeface="Monaco" pitchFamily="2" charset="77"/>
            </a:endParaRPr>
          </a:p>
          <a:p>
            <a:br>
              <a:rPr lang="en-US" sz="1600" dirty="0">
                <a:latin typeface="Monaco" pitchFamily="2" charset="77"/>
              </a:rPr>
            </a:br>
            <a:r>
              <a:rPr lang="en-US" sz="1600" dirty="0">
                <a:latin typeface="Monaco" pitchFamily="2" charset="77"/>
              </a:rPr>
              <a:t>visited: (3 2 1)</a:t>
            </a:r>
          </a:p>
        </p:txBody>
      </p:sp>
    </p:spTree>
    <p:extLst>
      <p:ext uri="{BB962C8B-B14F-4D97-AF65-F5344CB8AC3E}">
        <p14:creationId xmlns:p14="http://schemas.microsoft.com/office/powerpoint/2010/main" val="2972203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AD9B685C-EC51-E63E-E6D9-A18E6A748D44}"/>
              </a:ext>
            </a:extLst>
          </p:cNvPr>
          <p:cNvSpPr/>
          <p:nvPr/>
        </p:nvSpPr>
        <p:spPr>
          <a:xfrm>
            <a:off x="5675280" y="222761"/>
            <a:ext cx="1146245" cy="114624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1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D36E5F4-4D27-A374-2878-01C558B7B850}"/>
              </a:ext>
            </a:extLst>
          </p:cNvPr>
          <p:cNvSpPr/>
          <p:nvPr/>
        </p:nvSpPr>
        <p:spPr>
          <a:xfrm>
            <a:off x="4359919" y="2520720"/>
            <a:ext cx="1146245" cy="114624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2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007F2DC-575F-EAB7-C83F-00E92DAAC3DA}"/>
              </a:ext>
            </a:extLst>
          </p:cNvPr>
          <p:cNvSpPr/>
          <p:nvPr/>
        </p:nvSpPr>
        <p:spPr>
          <a:xfrm>
            <a:off x="3310759" y="4678027"/>
            <a:ext cx="1146245" cy="114624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3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A65F4C5-5A06-9DD5-A726-E83754151042}"/>
              </a:ext>
            </a:extLst>
          </p:cNvPr>
          <p:cNvSpPr/>
          <p:nvPr/>
        </p:nvSpPr>
        <p:spPr>
          <a:xfrm>
            <a:off x="7003175" y="2520720"/>
            <a:ext cx="1146245" cy="114624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6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65B87CF-6E60-99EF-5C2E-95253A17F52D}"/>
              </a:ext>
            </a:extLst>
          </p:cNvPr>
          <p:cNvCxnSpPr>
            <a:cxnSpLocks/>
            <a:stCxn id="6" idx="3"/>
            <a:endCxn id="7" idx="0"/>
          </p:cNvCxnSpPr>
          <p:nvPr/>
        </p:nvCxnSpPr>
        <p:spPr>
          <a:xfrm flipH="1">
            <a:off x="4933042" y="1201142"/>
            <a:ext cx="910102" cy="13195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FFDDE61-AB78-6EF8-6A7E-B499F71ABCF3}"/>
              </a:ext>
            </a:extLst>
          </p:cNvPr>
          <p:cNvCxnSpPr>
            <a:cxnSpLocks/>
            <a:stCxn id="6" idx="5"/>
            <a:endCxn id="13" idx="0"/>
          </p:cNvCxnSpPr>
          <p:nvPr/>
        </p:nvCxnSpPr>
        <p:spPr>
          <a:xfrm>
            <a:off x="6653661" y="1201142"/>
            <a:ext cx="922637" cy="1319578"/>
          </a:xfrm>
          <a:prstGeom prst="straightConnector1">
            <a:avLst/>
          </a:prstGeom>
          <a:ln w="19050">
            <a:solidFill>
              <a:schemeClr val="tx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4E4A13-AF41-E412-2846-7536F1EE6EAB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 flipH="1">
            <a:off x="3883882" y="3499101"/>
            <a:ext cx="643901" cy="1178926"/>
          </a:xfrm>
          <a:prstGeom prst="straightConnector1">
            <a:avLst/>
          </a:prstGeom>
          <a:ln w="19050">
            <a:solidFill>
              <a:schemeClr val="tx1"/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59E446E9-2495-C22E-312C-8F6FCE933A89}"/>
              </a:ext>
            </a:extLst>
          </p:cNvPr>
          <p:cNvSpPr/>
          <p:nvPr/>
        </p:nvSpPr>
        <p:spPr>
          <a:xfrm>
            <a:off x="5126364" y="1493084"/>
            <a:ext cx="2266100" cy="199081"/>
          </a:xfrm>
          <a:prstGeom prst="ellipse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E5FA138-59EE-3982-2C26-A8526F63C275}"/>
              </a:ext>
            </a:extLst>
          </p:cNvPr>
          <p:cNvSpPr/>
          <p:nvPr/>
        </p:nvSpPr>
        <p:spPr>
          <a:xfrm>
            <a:off x="3577044" y="3840298"/>
            <a:ext cx="1549320" cy="147681"/>
          </a:xfrm>
          <a:prstGeom prst="ellipse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B71A90-18A1-77C8-6157-CF2F915CAEF1}"/>
              </a:ext>
            </a:extLst>
          </p:cNvPr>
          <p:cNvSpPr txBox="1"/>
          <p:nvPr/>
        </p:nvSpPr>
        <p:spPr>
          <a:xfrm>
            <a:off x="1028151" y="617807"/>
            <a:ext cx="3002874" cy="1323439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Monaco" pitchFamily="2" charset="77"/>
              </a:rPr>
              <a:t>nn-wl</a:t>
            </a:r>
            <a:r>
              <a:rPr lang="en-US" sz="1600" dirty="0">
                <a:latin typeface="Monaco" pitchFamily="2" charset="77"/>
              </a:rPr>
              <a:t>:   (2  6)</a:t>
            </a:r>
            <a:br>
              <a:rPr lang="en-US" sz="1600" dirty="0">
                <a:latin typeface="Monaco" pitchFamily="2" charset="77"/>
              </a:rPr>
            </a:br>
            <a:br>
              <a:rPr lang="en-US" sz="1600" dirty="0">
                <a:latin typeface="Monaco" pitchFamily="2" charset="77"/>
              </a:rPr>
            </a:br>
            <a:r>
              <a:rPr lang="en-US" sz="1600" dirty="0">
                <a:latin typeface="Monaco" pitchFamily="2" charset="77"/>
              </a:rPr>
              <a:t>path-</a:t>
            </a:r>
            <a:r>
              <a:rPr lang="en-US" sz="1600" dirty="0" err="1">
                <a:latin typeface="Monaco" pitchFamily="2" charset="77"/>
              </a:rPr>
              <a:t>wl</a:t>
            </a:r>
            <a:r>
              <a:rPr lang="en-US" sz="1600" dirty="0">
                <a:latin typeface="Monaco" pitchFamily="2" charset="77"/>
              </a:rPr>
              <a:t>: ((1) (1))</a:t>
            </a:r>
            <a:br>
              <a:rPr lang="en-US" sz="1600" dirty="0">
                <a:latin typeface="Monaco" pitchFamily="2" charset="77"/>
              </a:rPr>
            </a:br>
            <a:br>
              <a:rPr lang="en-US" sz="1600" dirty="0">
                <a:latin typeface="Monaco" pitchFamily="2" charset="77"/>
              </a:rPr>
            </a:br>
            <a:r>
              <a:rPr lang="en-US" sz="1600" dirty="0">
                <a:latin typeface="Monaco" pitchFamily="2" charset="77"/>
              </a:rPr>
              <a:t>visited: (1)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CB6B7D7-A308-9200-85FC-88CBC2F63006}"/>
              </a:ext>
            </a:extLst>
          </p:cNvPr>
          <p:cNvCxnSpPr>
            <a:cxnSpLocks/>
            <a:stCxn id="9" idx="6"/>
            <a:endCxn id="13" idx="3"/>
          </p:cNvCxnSpPr>
          <p:nvPr/>
        </p:nvCxnSpPr>
        <p:spPr>
          <a:xfrm flipV="1">
            <a:off x="4457004" y="3499101"/>
            <a:ext cx="2714035" cy="1752049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1865EF9D-D92A-AF74-746D-53938ECF4449}"/>
              </a:ext>
            </a:extLst>
          </p:cNvPr>
          <p:cNvSpPr/>
          <p:nvPr/>
        </p:nvSpPr>
        <p:spPr>
          <a:xfrm>
            <a:off x="4834621" y="4497665"/>
            <a:ext cx="1549320" cy="147681"/>
          </a:xfrm>
          <a:prstGeom prst="ellipse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95A5A8-C9BF-1126-A336-61C35B849D52}"/>
              </a:ext>
            </a:extLst>
          </p:cNvPr>
          <p:cNvSpPr txBox="1"/>
          <p:nvPr/>
        </p:nvSpPr>
        <p:spPr>
          <a:xfrm>
            <a:off x="154466" y="3418123"/>
            <a:ext cx="3002874" cy="1323439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Monaco" pitchFamily="2" charset="77"/>
              </a:rPr>
              <a:t>nn-wl</a:t>
            </a:r>
            <a:r>
              <a:rPr lang="en-US" sz="1600" dirty="0">
                <a:latin typeface="Monaco" pitchFamily="2" charset="77"/>
              </a:rPr>
              <a:t>: (3 6)</a:t>
            </a:r>
            <a:br>
              <a:rPr lang="en-US" sz="1600" dirty="0">
                <a:latin typeface="Monaco" pitchFamily="2" charset="77"/>
              </a:rPr>
            </a:br>
            <a:endParaRPr lang="en-US" sz="1600" dirty="0">
              <a:latin typeface="Monaco" pitchFamily="2" charset="77"/>
            </a:endParaRPr>
          </a:p>
          <a:p>
            <a:r>
              <a:rPr lang="en-US" sz="1600" dirty="0">
                <a:latin typeface="Monaco" pitchFamily="2" charset="77"/>
              </a:rPr>
              <a:t>path-</a:t>
            </a:r>
            <a:r>
              <a:rPr lang="en-US" sz="1600" dirty="0" err="1">
                <a:latin typeface="Monaco" pitchFamily="2" charset="77"/>
              </a:rPr>
              <a:t>wl</a:t>
            </a:r>
            <a:r>
              <a:rPr lang="en-US" sz="1600" dirty="0">
                <a:latin typeface="Monaco" pitchFamily="2" charset="77"/>
              </a:rPr>
              <a:t>: ((2 1) (1))</a:t>
            </a:r>
            <a:br>
              <a:rPr lang="en-US" sz="1600" dirty="0">
                <a:latin typeface="Monaco" pitchFamily="2" charset="77"/>
              </a:rPr>
            </a:br>
            <a:br>
              <a:rPr lang="en-US" sz="1600" dirty="0">
                <a:latin typeface="Monaco" pitchFamily="2" charset="77"/>
              </a:rPr>
            </a:br>
            <a:r>
              <a:rPr lang="en-US" sz="1600" dirty="0">
                <a:latin typeface="Monaco" pitchFamily="2" charset="77"/>
              </a:rPr>
              <a:t>visited: (2 1)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0EFB40-6FFB-A9B0-6832-F80B9519C00A}"/>
              </a:ext>
            </a:extLst>
          </p:cNvPr>
          <p:cNvSpPr txBox="1"/>
          <p:nvPr/>
        </p:nvSpPr>
        <p:spPr>
          <a:xfrm>
            <a:off x="7114979" y="4390011"/>
            <a:ext cx="3002874" cy="1323439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Monaco" pitchFamily="2" charset="77"/>
              </a:rPr>
              <a:t>nn-wl</a:t>
            </a:r>
            <a:r>
              <a:rPr lang="en-US" sz="1600" dirty="0">
                <a:latin typeface="Monaco" pitchFamily="2" charset="77"/>
              </a:rPr>
              <a:t>: (6)</a:t>
            </a:r>
            <a:br>
              <a:rPr lang="en-US" sz="1600" dirty="0">
                <a:latin typeface="Monaco" pitchFamily="2" charset="77"/>
              </a:rPr>
            </a:br>
            <a:endParaRPr lang="en-US" sz="1600" dirty="0">
              <a:latin typeface="Monaco" pitchFamily="2" charset="77"/>
            </a:endParaRPr>
          </a:p>
          <a:p>
            <a:r>
              <a:rPr lang="en-US" sz="1600" dirty="0">
                <a:latin typeface="Monaco" pitchFamily="2" charset="77"/>
              </a:rPr>
              <a:t>path-</a:t>
            </a:r>
            <a:r>
              <a:rPr lang="en-US" sz="1600" dirty="0" err="1">
                <a:latin typeface="Monaco" pitchFamily="2" charset="77"/>
              </a:rPr>
              <a:t>wl</a:t>
            </a:r>
            <a:r>
              <a:rPr lang="en-US" sz="1600" dirty="0">
                <a:latin typeface="Monaco" pitchFamily="2" charset="77"/>
              </a:rPr>
              <a:t>: ((2 1))</a:t>
            </a:r>
            <a:br>
              <a:rPr lang="en-US" sz="1600" dirty="0">
                <a:latin typeface="Monaco" pitchFamily="2" charset="77"/>
              </a:rPr>
            </a:br>
            <a:br>
              <a:rPr lang="en-US" sz="1600" dirty="0">
                <a:latin typeface="Monaco" pitchFamily="2" charset="77"/>
              </a:rPr>
            </a:br>
            <a:r>
              <a:rPr lang="en-US" sz="1600" dirty="0">
                <a:latin typeface="Monaco" pitchFamily="2" charset="77"/>
              </a:rPr>
              <a:t>visited: (3 2 1)</a:t>
            </a:r>
          </a:p>
        </p:txBody>
      </p:sp>
      <p:cxnSp>
        <p:nvCxnSpPr>
          <p:cNvPr id="5" name="Curved Connector 4">
            <a:extLst>
              <a:ext uri="{FF2B5EF4-FFF2-40B4-BE49-F238E27FC236}">
                <a16:creationId xmlns:a16="http://schemas.microsoft.com/office/drawing/2014/main" id="{C236CBCD-0CBC-F060-1957-1DBB5530611E}"/>
              </a:ext>
            </a:extLst>
          </p:cNvPr>
          <p:cNvCxnSpPr>
            <a:stCxn id="21" idx="3"/>
            <a:endCxn id="3" idx="2"/>
          </p:cNvCxnSpPr>
          <p:nvPr/>
        </p:nvCxnSpPr>
        <p:spPr>
          <a:xfrm>
            <a:off x="4031025" y="1279527"/>
            <a:ext cx="1095339" cy="313098"/>
          </a:xfrm>
          <a:prstGeom prst="curvedConnector3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75354BC2-C17D-C678-942E-553E1E3A8738}"/>
              </a:ext>
            </a:extLst>
          </p:cNvPr>
          <p:cNvCxnSpPr>
            <a:cxnSpLocks/>
            <a:stCxn id="32" idx="3"/>
            <a:endCxn id="4" idx="2"/>
          </p:cNvCxnSpPr>
          <p:nvPr/>
        </p:nvCxnSpPr>
        <p:spPr>
          <a:xfrm flipV="1">
            <a:off x="3157340" y="3914139"/>
            <a:ext cx="419704" cy="165704"/>
          </a:xfrm>
          <a:prstGeom prst="curvedConnector3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C7C84B6C-1DDF-28D6-EDEF-FF77C34B23F5}"/>
              </a:ext>
            </a:extLst>
          </p:cNvPr>
          <p:cNvCxnSpPr>
            <a:cxnSpLocks/>
            <a:stCxn id="33" idx="1"/>
            <a:endCxn id="31" idx="6"/>
          </p:cNvCxnSpPr>
          <p:nvPr/>
        </p:nvCxnSpPr>
        <p:spPr>
          <a:xfrm rot="10800000">
            <a:off x="6383941" y="4571507"/>
            <a:ext cx="731038" cy="480225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9686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A363669-22B7-2AE2-1AC0-207CBD53E955}"/>
              </a:ext>
            </a:extLst>
          </p:cNvPr>
          <p:cNvGrpSpPr/>
          <p:nvPr/>
        </p:nvGrpSpPr>
        <p:grpSpPr>
          <a:xfrm>
            <a:off x="3573518" y="872607"/>
            <a:ext cx="4362644" cy="5112785"/>
            <a:chOff x="176720" y="492868"/>
            <a:chExt cx="2866417" cy="3359287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229DE30-25F6-7E25-3A08-D1240DFB29D5}"/>
                </a:ext>
              </a:extLst>
            </p:cNvPr>
            <p:cNvSpPr/>
            <p:nvPr/>
          </p:nvSpPr>
          <p:spPr>
            <a:xfrm>
              <a:off x="1400783" y="4928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8866B75-AA20-99A0-0BDE-D76EC7DC236D}"/>
                </a:ext>
              </a:extLst>
            </p:cNvPr>
            <p:cNvSpPr/>
            <p:nvPr/>
          </p:nvSpPr>
          <p:spPr>
            <a:xfrm>
              <a:off x="719848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4E23322-7BC1-6BBF-9A5B-B1D0DDC0A045}"/>
                </a:ext>
              </a:extLst>
            </p:cNvPr>
            <p:cNvSpPr/>
            <p:nvPr/>
          </p:nvSpPr>
          <p:spPr>
            <a:xfrm>
              <a:off x="1313235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5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DBC407F-89E0-9542-BA37-0C1623B1B741}"/>
                </a:ext>
              </a:extLst>
            </p:cNvPr>
            <p:cNvSpPr/>
            <p:nvPr/>
          </p:nvSpPr>
          <p:spPr>
            <a:xfrm>
              <a:off x="17672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3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431A9D2-DE94-C8A0-03CB-E04A28357950}"/>
                </a:ext>
              </a:extLst>
            </p:cNvPr>
            <p:cNvSpPr/>
            <p:nvPr/>
          </p:nvSpPr>
          <p:spPr>
            <a:xfrm>
              <a:off x="179963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4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00E4B85-4DA2-CC65-861E-096920E4F2E0}"/>
                </a:ext>
              </a:extLst>
            </p:cNvPr>
            <p:cNvSpPr/>
            <p:nvPr/>
          </p:nvSpPr>
          <p:spPr>
            <a:xfrm>
              <a:off x="244975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8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7B31413-C151-8758-315C-78BDDF51B044}"/>
                </a:ext>
              </a:extLst>
            </p:cNvPr>
            <p:cNvSpPr/>
            <p:nvPr/>
          </p:nvSpPr>
          <p:spPr>
            <a:xfrm>
              <a:off x="2449750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9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A8EB5E-891B-A536-0030-D4761EC235B0}"/>
                </a:ext>
              </a:extLst>
            </p:cNvPr>
            <p:cNvSpPr/>
            <p:nvPr/>
          </p:nvSpPr>
          <p:spPr>
            <a:xfrm>
              <a:off x="2088206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6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B7CEE10-4AEF-E899-3EE6-335065B60BEB}"/>
                </a:ext>
              </a:extLst>
            </p:cNvPr>
            <p:cNvCxnSpPr>
              <a:cxnSpLocks/>
              <a:stCxn id="21" idx="3"/>
              <a:endCxn id="22" idx="0"/>
            </p:cNvCxnSpPr>
            <p:nvPr/>
          </p:nvCxnSpPr>
          <p:spPr>
            <a:xfrm flipH="1">
              <a:off x="1016542" y="999355"/>
              <a:ext cx="471141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47F45A2-BB19-FF90-1075-EE4DD5DFDD79}"/>
                </a:ext>
              </a:extLst>
            </p:cNvPr>
            <p:cNvCxnSpPr>
              <a:cxnSpLocks/>
              <a:stCxn id="21" idx="5"/>
              <a:endCxn id="28" idx="0"/>
            </p:cNvCxnSpPr>
            <p:nvPr/>
          </p:nvCxnSpPr>
          <p:spPr>
            <a:xfrm>
              <a:off x="1907270" y="999355"/>
              <a:ext cx="477630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AC37CD21-EB72-A827-65FE-5E097F70AC33}"/>
                </a:ext>
              </a:extLst>
            </p:cNvPr>
            <p:cNvCxnSpPr>
              <a:cxnSpLocks/>
              <a:stCxn id="22" idx="3"/>
              <a:endCxn id="24" idx="0"/>
            </p:cNvCxnSpPr>
            <p:nvPr/>
          </p:nvCxnSpPr>
          <p:spPr>
            <a:xfrm flipH="1">
              <a:off x="473414" y="1889435"/>
              <a:ext cx="33333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F8B9199C-4D29-6126-58B1-1C751871BD7B}"/>
                </a:ext>
              </a:extLst>
            </p:cNvPr>
            <p:cNvCxnSpPr>
              <a:cxnSpLocks/>
              <a:stCxn id="22" idx="5"/>
              <a:endCxn id="23" idx="0"/>
            </p:cNvCxnSpPr>
            <p:nvPr/>
          </p:nvCxnSpPr>
          <p:spPr>
            <a:xfrm>
              <a:off x="1226335" y="1889435"/>
              <a:ext cx="38359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6A7D3DF2-C831-BA80-69CC-AB57734F5915}"/>
                </a:ext>
              </a:extLst>
            </p:cNvPr>
            <p:cNvCxnSpPr>
              <a:cxnSpLocks/>
              <a:stCxn id="24" idx="4"/>
              <a:endCxn id="25" idx="0"/>
            </p:cNvCxnSpPr>
            <p:nvPr/>
          </p:nvCxnSpPr>
          <p:spPr>
            <a:xfrm>
              <a:off x="473414" y="2910192"/>
              <a:ext cx="3243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4021C641-20B3-EEF8-4965-C750D450DA5B}"/>
                </a:ext>
              </a:extLst>
            </p:cNvPr>
            <p:cNvCxnSpPr>
              <a:cxnSpLocks/>
              <a:stCxn id="26" idx="4"/>
              <a:endCxn id="27" idx="0"/>
            </p:cNvCxnSpPr>
            <p:nvPr/>
          </p:nvCxnSpPr>
          <p:spPr>
            <a:xfrm>
              <a:off x="2746444" y="2910192"/>
              <a:ext cx="0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8A024B3-7BC4-9866-94CC-50716332D7DF}"/>
                </a:ext>
              </a:extLst>
            </p:cNvPr>
            <p:cNvCxnSpPr>
              <a:cxnSpLocks/>
              <a:stCxn id="28" idx="5"/>
              <a:endCxn id="26" idx="0"/>
            </p:cNvCxnSpPr>
            <p:nvPr/>
          </p:nvCxnSpPr>
          <p:spPr>
            <a:xfrm>
              <a:off x="2594693" y="1889435"/>
              <a:ext cx="151751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Oval 35">
            <a:extLst>
              <a:ext uri="{FF2B5EF4-FFF2-40B4-BE49-F238E27FC236}">
                <a16:creationId xmlns:a16="http://schemas.microsoft.com/office/drawing/2014/main" id="{CB7C0F58-3321-342E-1A9A-FEEE2A17F440}"/>
              </a:ext>
            </a:extLst>
          </p:cNvPr>
          <p:cNvSpPr/>
          <p:nvPr/>
        </p:nvSpPr>
        <p:spPr>
          <a:xfrm>
            <a:off x="4766936" y="1835746"/>
            <a:ext cx="2266100" cy="199081"/>
          </a:xfrm>
          <a:prstGeom prst="ellipse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C5A179B-F8C2-B3E8-89C2-A188BE7A9E76}"/>
              </a:ext>
            </a:extLst>
          </p:cNvPr>
          <p:cNvSpPr/>
          <p:nvPr/>
        </p:nvSpPr>
        <p:spPr>
          <a:xfrm>
            <a:off x="3744187" y="3196604"/>
            <a:ext cx="2266100" cy="199081"/>
          </a:xfrm>
          <a:prstGeom prst="ellipse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B577CA4-FC06-BB8B-0735-727F8E47E882}"/>
              </a:ext>
            </a:extLst>
          </p:cNvPr>
          <p:cNvSpPr/>
          <p:nvPr/>
        </p:nvSpPr>
        <p:spPr>
          <a:xfrm>
            <a:off x="3573518" y="4709433"/>
            <a:ext cx="893254" cy="178840"/>
          </a:xfrm>
          <a:prstGeom prst="ellipse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239D36E-0B7F-F1B2-4B28-E4DD5DFB9683}"/>
              </a:ext>
            </a:extLst>
          </p:cNvPr>
          <p:cNvSpPr/>
          <p:nvPr/>
        </p:nvSpPr>
        <p:spPr>
          <a:xfrm>
            <a:off x="7037972" y="4709433"/>
            <a:ext cx="893254" cy="178840"/>
          </a:xfrm>
          <a:prstGeom prst="ellipse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9AB93E8-20DF-5BF9-068F-7D790D1E0F59}"/>
              </a:ext>
            </a:extLst>
          </p:cNvPr>
          <p:cNvSpPr/>
          <p:nvPr/>
        </p:nvSpPr>
        <p:spPr>
          <a:xfrm>
            <a:off x="6922491" y="3210677"/>
            <a:ext cx="893254" cy="178840"/>
          </a:xfrm>
          <a:prstGeom prst="ellipse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749C713-103B-7328-770B-90B256B8BFAA}"/>
              </a:ext>
            </a:extLst>
          </p:cNvPr>
          <p:cNvSpPr txBox="1"/>
          <p:nvPr/>
        </p:nvSpPr>
        <p:spPr>
          <a:xfrm>
            <a:off x="143088" y="2049926"/>
            <a:ext cx="3002874" cy="1323439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Monaco" pitchFamily="2" charset="77"/>
              </a:rPr>
              <a:t>nn-wl</a:t>
            </a:r>
            <a:r>
              <a:rPr lang="en-US" sz="1600" dirty="0">
                <a:latin typeface="Monaco" pitchFamily="2" charset="77"/>
              </a:rPr>
              <a:t>:</a:t>
            </a:r>
            <a:br>
              <a:rPr lang="en-US" sz="1600" dirty="0">
                <a:latin typeface="Monaco" pitchFamily="2" charset="77"/>
              </a:rPr>
            </a:br>
            <a:endParaRPr lang="en-US" sz="1600" dirty="0">
              <a:latin typeface="Monaco" pitchFamily="2" charset="77"/>
            </a:endParaRPr>
          </a:p>
          <a:p>
            <a:r>
              <a:rPr lang="en-US" sz="1600" dirty="0">
                <a:latin typeface="Monaco" pitchFamily="2" charset="77"/>
              </a:rPr>
              <a:t>path-</a:t>
            </a:r>
            <a:r>
              <a:rPr lang="en-US" sz="1600" dirty="0" err="1">
                <a:latin typeface="Monaco" pitchFamily="2" charset="77"/>
              </a:rPr>
              <a:t>wl</a:t>
            </a:r>
            <a:r>
              <a:rPr lang="en-US" sz="1600" dirty="0">
                <a:latin typeface="Monaco" pitchFamily="2" charset="77"/>
              </a:rPr>
              <a:t>:</a:t>
            </a:r>
            <a:br>
              <a:rPr lang="en-US" sz="1600" dirty="0">
                <a:latin typeface="Monaco" pitchFamily="2" charset="77"/>
              </a:rPr>
            </a:br>
            <a:br>
              <a:rPr lang="en-US" sz="1600" dirty="0">
                <a:latin typeface="Monaco" pitchFamily="2" charset="77"/>
              </a:rPr>
            </a:br>
            <a:r>
              <a:rPr lang="en-US" sz="1600" dirty="0">
                <a:latin typeface="Monaco" pitchFamily="2" charset="77"/>
              </a:rPr>
              <a:t>visited:</a:t>
            </a:r>
          </a:p>
        </p:txBody>
      </p: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60E1E43D-A988-AC7F-9B19-3CA3AF032543}"/>
              </a:ext>
            </a:extLst>
          </p:cNvPr>
          <p:cNvCxnSpPr>
            <a:cxnSpLocks/>
            <a:stCxn id="41" idx="3"/>
            <a:endCxn id="37" idx="2"/>
          </p:cNvCxnSpPr>
          <p:nvPr/>
        </p:nvCxnSpPr>
        <p:spPr>
          <a:xfrm>
            <a:off x="3145962" y="2711646"/>
            <a:ext cx="598225" cy="584499"/>
          </a:xfrm>
          <a:prstGeom prst="curvedConnector3">
            <a:avLst>
              <a:gd name="adj1" fmla="val 50000"/>
            </a:avLst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0124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E1CE2ED-F49E-6D33-DC88-57DB95AD0748}"/>
              </a:ext>
            </a:extLst>
          </p:cNvPr>
          <p:cNvGrpSpPr/>
          <p:nvPr/>
        </p:nvGrpSpPr>
        <p:grpSpPr>
          <a:xfrm>
            <a:off x="7204144" y="2356091"/>
            <a:ext cx="3569316" cy="3989400"/>
            <a:chOff x="7510633" y="2742836"/>
            <a:chExt cx="3400376" cy="380057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10CC6EB-A0C4-0564-7A78-EE70F129E827}"/>
                </a:ext>
              </a:extLst>
            </p:cNvPr>
            <p:cNvSpPr/>
            <p:nvPr/>
          </p:nvSpPr>
          <p:spPr>
            <a:xfrm>
              <a:off x="8867739" y="2742836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B4D3FC6-FCB8-0331-77C7-D7D7AE330B5D}"/>
                </a:ext>
              </a:extLst>
            </p:cNvPr>
            <p:cNvSpPr/>
            <p:nvPr/>
          </p:nvSpPr>
          <p:spPr>
            <a:xfrm>
              <a:off x="7510633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6957087-069B-EE39-A0F5-0A700B9067D1}"/>
                </a:ext>
              </a:extLst>
            </p:cNvPr>
            <p:cNvSpPr/>
            <p:nvPr/>
          </p:nvSpPr>
          <p:spPr>
            <a:xfrm>
              <a:off x="8867739" y="3823497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F09FE62-7FA9-E416-3D5F-D6A642B5A685}"/>
                </a:ext>
              </a:extLst>
            </p:cNvPr>
            <p:cNvSpPr/>
            <p:nvPr/>
          </p:nvSpPr>
          <p:spPr>
            <a:xfrm>
              <a:off x="10224845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F7ADB22-2E1A-019F-27FB-702959CF7624}"/>
                </a:ext>
              </a:extLst>
            </p:cNvPr>
            <p:cNvSpPr/>
            <p:nvPr/>
          </p:nvSpPr>
          <p:spPr>
            <a:xfrm>
              <a:off x="8181575" y="4904158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F732EE-771E-6A6A-2471-B884F20B76B2}"/>
                </a:ext>
              </a:extLst>
            </p:cNvPr>
            <p:cNvSpPr/>
            <p:nvPr/>
          </p:nvSpPr>
          <p:spPr>
            <a:xfrm>
              <a:off x="7510633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A220B1E-B4F7-DA86-2707-E1A6B8641C3B}"/>
                </a:ext>
              </a:extLst>
            </p:cNvPr>
            <p:cNvSpPr/>
            <p:nvPr/>
          </p:nvSpPr>
          <p:spPr>
            <a:xfrm>
              <a:off x="8867739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2DF2250-46EB-7C5E-598F-8D9A6F5E366C}"/>
                </a:ext>
              </a:extLst>
            </p:cNvPr>
            <p:cNvSpPr/>
            <p:nvPr/>
          </p:nvSpPr>
          <p:spPr>
            <a:xfrm>
              <a:off x="10224845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8DA44A55-CA85-E58B-5DAA-38A121F2E94D}"/>
                </a:ext>
              </a:extLst>
            </p:cNvPr>
            <p:cNvCxnSpPr>
              <a:cxnSpLocks/>
              <a:stCxn id="3" idx="3"/>
              <a:endCxn id="21" idx="7"/>
            </p:cNvCxnSpPr>
            <p:nvPr/>
          </p:nvCxnSpPr>
          <p:spPr>
            <a:xfrm flipH="1">
              <a:off x="8096311" y="3328514"/>
              <a:ext cx="871914" cy="58944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5B8E20B-1646-6652-E2BB-378427332075}"/>
                </a:ext>
              </a:extLst>
            </p:cNvPr>
            <p:cNvCxnSpPr>
              <a:cxnSpLocks/>
              <a:stCxn id="3" idx="4"/>
              <a:endCxn id="22" idx="0"/>
            </p:cNvCxnSpPr>
            <p:nvPr/>
          </p:nvCxnSpPr>
          <p:spPr>
            <a:xfrm>
              <a:off x="9210821" y="3429000"/>
              <a:ext cx="0" cy="3944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8628623-B0C4-B290-7ACB-6DB4A6C3DC49}"/>
                </a:ext>
              </a:extLst>
            </p:cNvPr>
            <p:cNvCxnSpPr>
              <a:cxnSpLocks/>
              <a:stCxn id="3" idx="5"/>
              <a:endCxn id="23" idx="0"/>
            </p:cNvCxnSpPr>
            <p:nvPr/>
          </p:nvCxnSpPr>
          <p:spPr>
            <a:xfrm>
              <a:off x="9453417" y="3328514"/>
              <a:ext cx="1114510" cy="48895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D2F255D-27A6-DE2B-692A-FA20A618E2DE}"/>
                </a:ext>
              </a:extLst>
            </p:cNvPr>
            <p:cNvCxnSpPr>
              <a:cxnSpLocks/>
              <a:stCxn id="21" idx="4"/>
              <a:endCxn id="24" idx="1"/>
            </p:cNvCxnSpPr>
            <p:nvPr/>
          </p:nvCxnSpPr>
          <p:spPr>
            <a:xfrm>
              <a:off x="7853715" y="4503633"/>
              <a:ext cx="428346" cy="5010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B9AFFB0B-B17E-1C33-DE77-CB1000032FAD}"/>
                </a:ext>
              </a:extLst>
            </p:cNvPr>
            <p:cNvCxnSpPr>
              <a:cxnSpLocks/>
              <a:stCxn id="22" idx="4"/>
              <a:endCxn id="24" idx="7"/>
            </p:cNvCxnSpPr>
            <p:nvPr/>
          </p:nvCxnSpPr>
          <p:spPr>
            <a:xfrm flipH="1">
              <a:off x="8767253" y="4509661"/>
              <a:ext cx="443568" cy="49498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B0DE528-DE8F-AA79-9631-ED28A18F788B}"/>
                </a:ext>
              </a:extLst>
            </p:cNvPr>
            <p:cNvCxnSpPr>
              <a:cxnSpLocks/>
              <a:stCxn id="24" idx="3"/>
              <a:endCxn id="25" idx="0"/>
            </p:cNvCxnSpPr>
            <p:nvPr/>
          </p:nvCxnSpPr>
          <p:spPr>
            <a:xfrm flipH="1">
              <a:off x="7853715" y="5489836"/>
              <a:ext cx="428346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6E3A4480-E21B-9C75-5A8E-C76597CDFF95}"/>
                </a:ext>
              </a:extLst>
            </p:cNvPr>
            <p:cNvCxnSpPr>
              <a:cxnSpLocks/>
              <a:stCxn id="24" idx="5"/>
              <a:endCxn id="26" idx="0"/>
            </p:cNvCxnSpPr>
            <p:nvPr/>
          </p:nvCxnSpPr>
          <p:spPr>
            <a:xfrm>
              <a:off x="8767253" y="5489836"/>
              <a:ext cx="443568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510B6140-0BE7-F298-5466-ECAEEB8E5663}"/>
                </a:ext>
              </a:extLst>
            </p:cNvPr>
            <p:cNvCxnSpPr>
              <a:cxnSpLocks/>
              <a:stCxn id="26" idx="6"/>
              <a:endCxn id="27" idx="2"/>
            </p:cNvCxnSpPr>
            <p:nvPr/>
          </p:nvCxnSpPr>
          <p:spPr>
            <a:xfrm>
              <a:off x="9553903" y="6200331"/>
              <a:ext cx="67094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93E1025-26CB-B95E-5FF1-F9404B8B533C}"/>
                </a:ext>
              </a:extLst>
            </p:cNvPr>
            <p:cNvCxnSpPr>
              <a:cxnSpLocks/>
              <a:stCxn id="27" idx="0"/>
              <a:endCxn id="22" idx="5"/>
            </p:cNvCxnSpPr>
            <p:nvPr/>
          </p:nvCxnSpPr>
          <p:spPr>
            <a:xfrm flipH="1" flipV="1">
              <a:off x="9453417" y="4409175"/>
              <a:ext cx="1114510" cy="1448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8AAA658-AEA4-9009-E839-A9C59EC3D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509" y="494528"/>
            <a:ext cx="7772400" cy="197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782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E731C75-3870-8851-80E3-B49677959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38696"/>
            <a:ext cx="7772400" cy="418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28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511E23-C97B-7700-A4D7-1FA336ED6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0441"/>
            <a:ext cx="7772400" cy="675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051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9AE5A33-B775-E642-97CC-8E5DAC642BE1}"/>
              </a:ext>
            </a:extLst>
          </p:cNvPr>
          <p:cNvSpPr/>
          <p:nvPr/>
        </p:nvSpPr>
        <p:spPr>
          <a:xfrm>
            <a:off x="3160153" y="2079211"/>
            <a:ext cx="558680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(define M4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  (list O O O O O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        O W W W O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        O W O O O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        O W O W W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        W W O O O))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F08F39A-6BEF-B718-A6EE-19398EB6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Mazes as generated graphs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F02D21-154C-88E8-6049-B9329B59A193}"/>
              </a:ext>
            </a:extLst>
          </p:cNvPr>
          <p:cNvSpPr txBox="1"/>
          <p:nvPr/>
        </p:nvSpPr>
        <p:spPr>
          <a:xfrm>
            <a:off x="695755" y="4778789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 pitchFamily="2" charset="77"/>
              </a:rPr>
              <a:t>(make-pos 0 0) </a:t>
            </a:r>
            <a:r>
              <a:rPr lang="en-US" dirty="0"/>
              <a:t>has no field that holds a list of subs</a:t>
            </a:r>
          </a:p>
          <a:p>
            <a:endParaRPr lang="en-US" dirty="0"/>
          </a:p>
          <a:p>
            <a:r>
              <a:rPr lang="en-US" dirty="0"/>
              <a:t>BUT</a:t>
            </a:r>
          </a:p>
          <a:p>
            <a:endParaRPr lang="en-US" dirty="0"/>
          </a:p>
          <a:p>
            <a:r>
              <a:rPr lang="en-US" sz="1600" dirty="0">
                <a:latin typeface="Monaco" pitchFamily="2" charset="77"/>
              </a:rPr>
              <a:t>(next-positions (make-pos 0 0)) </a:t>
            </a:r>
            <a:r>
              <a:rPr lang="en-US" dirty="0"/>
              <a:t>generates </a:t>
            </a:r>
            <a:r>
              <a:rPr lang="en-US" sz="1600" dirty="0">
                <a:latin typeface="Monaco" pitchFamily="2" charset="77"/>
              </a:rPr>
              <a:t>(list (make-pos 0 1) (make-pos 1 0))</a:t>
            </a:r>
            <a:endParaRPr lang="en-US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8099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>
            <a:extLst>
              <a:ext uri="{FF2B5EF4-FFF2-40B4-BE49-F238E27FC236}">
                <a16:creationId xmlns:a16="http://schemas.microsoft.com/office/drawing/2014/main" id="{4F781401-393F-83E4-4D1B-D95D5EAC7E7F}"/>
              </a:ext>
            </a:extLst>
          </p:cNvPr>
          <p:cNvGrpSpPr/>
          <p:nvPr/>
        </p:nvGrpSpPr>
        <p:grpSpPr>
          <a:xfrm>
            <a:off x="8087013" y="2450684"/>
            <a:ext cx="3569316" cy="3989400"/>
            <a:chOff x="7510633" y="2742836"/>
            <a:chExt cx="3400376" cy="3800577"/>
          </a:xfrm>
        </p:grpSpPr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2317A375-AF66-2168-A576-0CF9A16580F9}"/>
                </a:ext>
              </a:extLst>
            </p:cNvPr>
            <p:cNvSpPr/>
            <p:nvPr/>
          </p:nvSpPr>
          <p:spPr>
            <a:xfrm>
              <a:off x="8867739" y="2742836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E3F499A8-118D-89D3-6A46-849C0805A465}"/>
                </a:ext>
              </a:extLst>
            </p:cNvPr>
            <p:cNvSpPr/>
            <p:nvPr/>
          </p:nvSpPr>
          <p:spPr>
            <a:xfrm>
              <a:off x="7510633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E938CB46-4359-0E3C-1577-6CB4D179E576}"/>
                </a:ext>
              </a:extLst>
            </p:cNvPr>
            <p:cNvSpPr/>
            <p:nvPr/>
          </p:nvSpPr>
          <p:spPr>
            <a:xfrm>
              <a:off x="8867739" y="3823497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BA825EE2-4520-86E7-432B-742A35CD9222}"/>
                </a:ext>
              </a:extLst>
            </p:cNvPr>
            <p:cNvSpPr/>
            <p:nvPr/>
          </p:nvSpPr>
          <p:spPr>
            <a:xfrm>
              <a:off x="10224845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04E09A3-0804-C761-3946-388CCFD559C8}"/>
                </a:ext>
              </a:extLst>
            </p:cNvPr>
            <p:cNvSpPr/>
            <p:nvPr/>
          </p:nvSpPr>
          <p:spPr>
            <a:xfrm>
              <a:off x="8181575" y="4904158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11EC163-C196-BBCF-8FC9-6C15EEBB78A1}"/>
                </a:ext>
              </a:extLst>
            </p:cNvPr>
            <p:cNvSpPr/>
            <p:nvPr/>
          </p:nvSpPr>
          <p:spPr>
            <a:xfrm>
              <a:off x="7510633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1569E884-950C-B797-FFEF-59928A00C56D}"/>
                </a:ext>
              </a:extLst>
            </p:cNvPr>
            <p:cNvSpPr/>
            <p:nvPr/>
          </p:nvSpPr>
          <p:spPr>
            <a:xfrm>
              <a:off x="8867739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88DBEF0-FCC9-3C32-F416-DB437BC710D1}"/>
                </a:ext>
              </a:extLst>
            </p:cNvPr>
            <p:cNvSpPr/>
            <p:nvPr/>
          </p:nvSpPr>
          <p:spPr>
            <a:xfrm>
              <a:off x="10224845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7A48BBBD-3FAE-6104-2E57-85E538A91302}"/>
                </a:ext>
              </a:extLst>
            </p:cNvPr>
            <p:cNvCxnSpPr>
              <a:cxnSpLocks/>
              <a:stCxn id="115" idx="3"/>
              <a:endCxn id="116" idx="7"/>
            </p:cNvCxnSpPr>
            <p:nvPr/>
          </p:nvCxnSpPr>
          <p:spPr>
            <a:xfrm flipH="1">
              <a:off x="8096311" y="3328514"/>
              <a:ext cx="871914" cy="58944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994E94DF-F4C3-31CA-AC76-CB91A25C8448}"/>
                </a:ext>
              </a:extLst>
            </p:cNvPr>
            <p:cNvCxnSpPr>
              <a:cxnSpLocks/>
              <a:stCxn id="115" idx="4"/>
              <a:endCxn id="117" idx="0"/>
            </p:cNvCxnSpPr>
            <p:nvPr/>
          </p:nvCxnSpPr>
          <p:spPr>
            <a:xfrm>
              <a:off x="9210821" y="3429000"/>
              <a:ext cx="0" cy="3944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162D6C7A-0F30-2960-47E4-3A1AC39B1CA2}"/>
                </a:ext>
              </a:extLst>
            </p:cNvPr>
            <p:cNvCxnSpPr>
              <a:cxnSpLocks/>
              <a:stCxn id="115" idx="5"/>
              <a:endCxn id="118" idx="0"/>
            </p:cNvCxnSpPr>
            <p:nvPr/>
          </p:nvCxnSpPr>
          <p:spPr>
            <a:xfrm>
              <a:off x="9453417" y="3328514"/>
              <a:ext cx="1114510" cy="48895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3409DEF8-BCB9-CE7F-8CD3-F343E26AE061}"/>
                </a:ext>
              </a:extLst>
            </p:cNvPr>
            <p:cNvCxnSpPr>
              <a:cxnSpLocks/>
              <a:stCxn id="116" idx="4"/>
              <a:endCxn id="119" idx="1"/>
            </p:cNvCxnSpPr>
            <p:nvPr/>
          </p:nvCxnSpPr>
          <p:spPr>
            <a:xfrm>
              <a:off x="7853715" y="4503633"/>
              <a:ext cx="428346" cy="5010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8501B38F-B328-A573-0C13-011C1731A981}"/>
                </a:ext>
              </a:extLst>
            </p:cNvPr>
            <p:cNvCxnSpPr>
              <a:cxnSpLocks/>
              <a:stCxn id="117" idx="4"/>
              <a:endCxn id="119" idx="7"/>
            </p:cNvCxnSpPr>
            <p:nvPr/>
          </p:nvCxnSpPr>
          <p:spPr>
            <a:xfrm flipH="1">
              <a:off x="8767253" y="4509661"/>
              <a:ext cx="443568" cy="49498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6F0C3A51-0BCB-8217-1EE6-371FF162079F}"/>
                </a:ext>
              </a:extLst>
            </p:cNvPr>
            <p:cNvCxnSpPr>
              <a:cxnSpLocks/>
              <a:stCxn id="119" idx="3"/>
              <a:endCxn id="120" idx="0"/>
            </p:cNvCxnSpPr>
            <p:nvPr/>
          </p:nvCxnSpPr>
          <p:spPr>
            <a:xfrm flipH="1">
              <a:off x="7853715" y="5489836"/>
              <a:ext cx="428346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21531BFC-FE27-529A-6E6D-81BFB5620609}"/>
                </a:ext>
              </a:extLst>
            </p:cNvPr>
            <p:cNvCxnSpPr>
              <a:cxnSpLocks/>
              <a:stCxn id="119" idx="5"/>
              <a:endCxn id="121" idx="0"/>
            </p:cNvCxnSpPr>
            <p:nvPr/>
          </p:nvCxnSpPr>
          <p:spPr>
            <a:xfrm>
              <a:off x="8767253" y="5489836"/>
              <a:ext cx="443568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F17EBE82-E8FE-C358-EC91-1D25666E0819}"/>
                </a:ext>
              </a:extLst>
            </p:cNvPr>
            <p:cNvCxnSpPr>
              <a:cxnSpLocks/>
              <a:stCxn id="121" idx="6"/>
              <a:endCxn id="122" idx="2"/>
            </p:cNvCxnSpPr>
            <p:nvPr/>
          </p:nvCxnSpPr>
          <p:spPr>
            <a:xfrm>
              <a:off x="9553903" y="6200331"/>
              <a:ext cx="67094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CC1041C7-A2D8-C522-C179-BC5539B4DA22}"/>
                </a:ext>
              </a:extLst>
            </p:cNvPr>
            <p:cNvCxnSpPr>
              <a:cxnSpLocks/>
              <a:stCxn id="122" idx="0"/>
              <a:endCxn id="117" idx="5"/>
            </p:cNvCxnSpPr>
            <p:nvPr/>
          </p:nvCxnSpPr>
          <p:spPr>
            <a:xfrm flipH="1" flipV="1">
              <a:off x="9453417" y="4409175"/>
              <a:ext cx="1114510" cy="1448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42464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icture 164">
            <a:extLst>
              <a:ext uri="{FF2B5EF4-FFF2-40B4-BE49-F238E27FC236}">
                <a16:creationId xmlns:a16="http://schemas.microsoft.com/office/drawing/2014/main" id="{DB48DC16-E2ED-63B3-915B-06E4051AF1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512"/>
          <a:stretch/>
        </p:blipFill>
        <p:spPr>
          <a:xfrm>
            <a:off x="330592" y="283975"/>
            <a:ext cx="8666402" cy="1597378"/>
          </a:xfrm>
          <a:prstGeom prst="rect">
            <a:avLst/>
          </a:prstGeom>
        </p:spPr>
      </p:pic>
      <p:grpSp>
        <p:nvGrpSpPr>
          <p:cNvPr id="161" name="Group 160">
            <a:extLst>
              <a:ext uri="{FF2B5EF4-FFF2-40B4-BE49-F238E27FC236}">
                <a16:creationId xmlns:a16="http://schemas.microsoft.com/office/drawing/2014/main" id="{4F781401-393F-83E4-4D1B-D95D5EAC7E7F}"/>
              </a:ext>
            </a:extLst>
          </p:cNvPr>
          <p:cNvGrpSpPr/>
          <p:nvPr/>
        </p:nvGrpSpPr>
        <p:grpSpPr>
          <a:xfrm>
            <a:off x="8087013" y="2450684"/>
            <a:ext cx="3569316" cy="3989400"/>
            <a:chOff x="7510633" y="2742836"/>
            <a:chExt cx="3400376" cy="3800577"/>
          </a:xfrm>
        </p:grpSpPr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2317A375-AF66-2168-A576-0CF9A16580F9}"/>
                </a:ext>
              </a:extLst>
            </p:cNvPr>
            <p:cNvSpPr/>
            <p:nvPr/>
          </p:nvSpPr>
          <p:spPr>
            <a:xfrm>
              <a:off x="8867739" y="2742836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E3F499A8-118D-89D3-6A46-849C0805A465}"/>
                </a:ext>
              </a:extLst>
            </p:cNvPr>
            <p:cNvSpPr/>
            <p:nvPr/>
          </p:nvSpPr>
          <p:spPr>
            <a:xfrm>
              <a:off x="7510633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E938CB46-4359-0E3C-1577-6CB4D179E576}"/>
                </a:ext>
              </a:extLst>
            </p:cNvPr>
            <p:cNvSpPr/>
            <p:nvPr/>
          </p:nvSpPr>
          <p:spPr>
            <a:xfrm>
              <a:off x="8867739" y="3823497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BA825EE2-4520-86E7-432B-742A35CD9222}"/>
                </a:ext>
              </a:extLst>
            </p:cNvPr>
            <p:cNvSpPr/>
            <p:nvPr/>
          </p:nvSpPr>
          <p:spPr>
            <a:xfrm>
              <a:off x="10224845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04E09A3-0804-C761-3946-388CCFD559C8}"/>
                </a:ext>
              </a:extLst>
            </p:cNvPr>
            <p:cNvSpPr/>
            <p:nvPr/>
          </p:nvSpPr>
          <p:spPr>
            <a:xfrm>
              <a:off x="8181575" y="4904158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11EC163-C196-BBCF-8FC9-6C15EEBB78A1}"/>
                </a:ext>
              </a:extLst>
            </p:cNvPr>
            <p:cNvSpPr/>
            <p:nvPr/>
          </p:nvSpPr>
          <p:spPr>
            <a:xfrm>
              <a:off x="7510633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1569E884-950C-B797-FFEF-59928A00C56D}"/>
                </a:ext>
              </a:extLst>
            </p:cNvPr>
            <p:cNvSpPr/>
            <p:nvPr/>
          </p:nvSpPr>
          <p:spPr>
            <a:xfrm>
              <a:off x="8867739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88DBEF0-FCC9-3C32-F416-DB437BC710D1}"/>
                </a:ext>
              </a:extLst>
            </p:cNvPr>
            <p:cNvSpPr/>
            <p:nvPr/>
          </p:nvSpPr>
          <p:spPr>
            <a:xfrm>
              <a:off x="10224845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7A48BBBD-3FAE-6104-2E57-85E538A91302}"/>
                </a:ext>
              </a:extLst>
            </p:cNvPr>
            <p:cNvCxnSpPr>
              <a:cxnSpLocks/>
              <a:stCxn id="115" idx="3"/>
              <a:endCxn id="116" idx="7"/>
            </p:cNvCxnSpPr>
            <p:nvPr/>
          </p:nvCxnSpPr>
          <p:spPr>
            <a:xfrm flipH="1">
              <a:off x="8096311" y="3328514"/>
              <a:ext cx="871914" cy="58944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994E94DF-F4C3-31CA-AC76-CB91A25C8448}"/>
                </a:ext>
              </a:extLst>
            </p:cNvPr>
            <p:cNvCxnSpPr>
              <a:cxnSpLocks/>
              <a:stCxn id="115" idx="4"/>
              <a:endCxn id="117" idx="0"/>
            </p:cNvCxnSpPr>
            <p:nvPr/>
          </p:nvCxnSpPr>
          <p:spPr>
            <a:xfrm>
              <a:off x="9210821" y="3429000"/>
              <a:ext cx="0" cy="3944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162D6C7A-0F30-2960-47E4-3A1AC39B1CA2}"/>
                </a:ext>
              </a:extLst>
            </p:cNvPr>
            <p:cNvCxnSpPr>
              <a:cxnSpLocks/>
              <a:stCxn id="115" idx="5"/>
              <a:endCxn id="118" idx="0"/>
            </p:cNvCxnSpPr>
            <p:nvPr/>
          </p:nvCxnSpPr>
          <p:spPr>
            <a:xfrm>
              <a:off x="9453417" y="3328514"/>
              <a:ext cx="1114510" cy="48895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3409DEF8-BCB9-CE7F-8CD3-F343E26AE061}"/>
                </a:ext>
              </a:extLst>
            </p:cNvPr>
            <p:cNvCxnSpPr>
              <a:cxnSpLocks/>
              <a:stCxn id="116" idx="4"/>
              <a:endCxn id="119" idx="1"/>
            </p:cNvCxnSpPr>
            <p:nvPr/>
          </p:nvCxnSpPr>
          <p:spPr>
            <a:xfrm>
              <a:off x="7853715" y="4503633"/>
              <a:ext cx="428346" cy="5010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8501B38F-B328-A573-0C13-011C1731A981}"/>
                </a:ext>
              </a:extLst>
            </p:cNvPr>
            <p:cNvCxnSpPr>
              <a:cxnSpLocks/>
              <a:stCxn id="117" idx="4"/>
              <a:endCxn id="119" idx="7"/>
            </p:cNvCxnSpPr>
            <p:nvPr/>
          </p:nvCxnSpPr>
          <p:spPr>
            <a:xfrm flipH="1">
              <a:off x="8767253" y="4509661"/>
              <a:ext cx="443568" cy="49498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6F0C3A51-0BCB-8217-1EE6-371FF162079F}"/>
                </a:ext>
              </a:extLst>
            </p:cNvPr>
            <p:cNvCxnSpPr>
              <a:cxnSpLocks/>
              <a:stCxn id="119" idx="3"/>
              <a:endCxn id="120" idx="0"/>
            </p:cNvCxnSpPr>
            <p:nvPr/>
          </p:nvCxnSpPr>
          <p:spPr>
            <a:xfrm flipH="1">
              <a:off x="7853715" y="5489836"/>
              <a:ext cx="428346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21531BFC-FE27-529A-6E6D-81BFB5620609}"/>
                </a:ext>
              </a:extLst>
            </p:cNvPr>
            <p:cNvCxnSpPr>
              <a:cxnSpLocks/>
              <a:stCxn id="119" idx="5"/>
              <a:endCxn id="121" idx="0"/>
            </p:cNvCxnSpPr>
            <p:nvPr/>
          </p:nvCxnSpPr>
          <p:spPr>
            <a:xfrm>
              <a:off x="8767253" y="5489836"/>
              <a:ext cx="443568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F17EBE82-E8FE-C358-EC91-1D25666E0819}"/>
                </a:ext>
              </a:extLst>
            </p:cNvPr>
            <p:cNvCxnSpPr>
              <a:cxnSpLocks/>
              <a:stCxn id="121" idx="6"/>
              <a:endCxn id="122" idx="2"/>
            </p:cNvCxnSpPr>
            <p:nvPr/>
          </p:nvCxnSpPr>
          <p:spPr>
            <a:xfrm>
              <a:off x="9553903" y="6200331"/>
              <a:ext cx="67094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CC1041C7-A2D8-C522-C179-BC5539B4DA22}"/>
                </a:ext>
              </a:extLst>
            </p:cNvPr>
            <p:cNvCxnSpPr>
              <a:cxnSpLocks/>
              <a:stCxn id="122" idx="0"/>
              <a:endCxn id="117" idx="5"/>
            </p:cNvCxnSpPr>
            <p:nvPr/>
          </p:nvCxnSpPr>
          <p:spPr>
            <a:xfrm flipH="1" flipV="1">
              <a:off x="9453417" y="4409175"/>
              <a:ext cx="1114510" cy="1448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12664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icture 164">
            <a:extLst>
              <a:ext uri="{FF2B5EF4-FFF2-40B4-BE49-F238E27FC236}">
                <a16:creationId xmlns:a16="http://schemas.microsoft.com/office/drawing/2014/main" id="{DB48DC16-E2ED-63B3-915B-06E4051AF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92" y="283974"/>
            <a:ext cx="8666402" cy="4769999"/>
          </a:xfrm>
          <a:prstGeom prst="rect">
            <a:avLst/>
          </a:prstGeom>
        </p:spPr>
      </p:pic>
      <p:grpSp>
        <p:nvGrpSpPr>
          <p:cNvPr id="161" name="Group 160">
            <a:extLst>
              <a:ext uri="{FF2B5EF4-FFF2-40B4-BE49-F238E27FC236}">
                <a16:creationId xmlns:a16="http://schemas.microsoft.com/office/drawing/2014/main" id="{4F781401-393F-83E4-4D1B-D95D5EAC7E7F}"/>
              </a:ext>
            </a:extLst>
          </p:cNvPr>
          <p:cNvGrpSpPr/>
          <p:nvPr/>
        </p:nvGrpSpPr>
        <p:grpSpPr>
          <a:xfrm>
            <a:off x="8087013" y="2450684"/>
            <a:ext cx="3569316" cy="3989400"/>
            <a:chOff x="7510633" y="2742836"/>
            <a:chExt cx="3400376" cy="3800577"/>
          </a:xfrm>
        </p:grpSpPr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2317A375-AF66-2168-A576-0CF9A16580F9}"/>
                </a:ext>
              </a:extLst>
            </p:cNvPr>
            <p:cNvSpPr/>
            <p:nvPr/>
          </p:nvSpPr>
          <p:spPr>
            <a:xfrm>
              <a:off x="8867739" y="2742836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E3F499A8-118D-89D3-6A46-849C0805A465}"/>
                </a:ext>
              </a:extLst>
            </p:cNvPr>
            <p:cNvSpPr/>
            <p:nvPr/>
          </p:nvSpPr>
          <p:spPr>
            <a:xfrm>
              <a:off x="7510633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E938CB46-4359-0E3C-1577-6CB4D179E576}"/>
                </a:ext>
              </a:extLst>
            </p:cNvPr>
            <p:cNvSpPr/>
            <p:nvPr/>
          </p:nvSpPr>
          <p:spPr>
            <a:xfrm>
              <a:off x="8867739" y="3823497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BA825EE2-4520-86E7-432B-742A35CD9222}"/>
                </a:ext>
              </a:extLst>
            </p:cNvPr>
            <p:cNvSpPr/>
            <p:nvPr/>
          </p:nvSpPr>
          <p:spPr>
            <a:xfrm>
              <a:off x="10224845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04E09A3-0804-C761-3946-388CCFD559C8}"/>
                </a:ext>
              </a:extLst>
            </p:cNvPr>
            <p:cNvSpPr/>
            <p:nvPr/>
          </p:nvSpPr>
          <p:spPr>
            <a:xfrm>
              <a:off x="8181575" y="4904158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11EC163-C196-BBCF-8FC9-6C15EEBB78A1}"/>
                </a:ext>
              </a:extLst>
            </p:cNvPr>
            <p:cNvSpPr/>
            <p:nvPr/>
          </p:nvSpPr>
          <p:spPr>
            <a:xfrm>
              <a:off x="7510633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1569E884-950C-B797-FFEF-59928A00C56D}"/>
                </a:ext>
              </a:extLst>
            </p:cNvPr>
            <p:cNvSpPr/>
            <p:nvPr/>
          </p:nvSpPr>
          <p:spPr>
            <a:xfrm>
              <a:off x="8867739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88DBEF0-FCC9-3C32-F416-DB437BC710D1}"/>
                </a:ext>
              </a:extLst>
            </p:cNvPr>
            <p:cNvSpPr/>
            <p:nvPr/>
          </p:nvSpPr>
          <p:spPr>
            <a:xfrm>
              <a:off x="10224845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7A48BBBD-3FAE-6104-2E57-85E538A91302}"/>
                </a:ext>
              </a:extLst>
            </p:cNvPr>
            <p:cNvCxnSpPr>
              <a:cxnSpLocks/>
              <a:stCxn id="115" idx="3"/>
              <a:endCxn id="116" idx="7"/>
            </p:cNvCxnSpPr>
            <p:nvPr/>
          </p:nvCxnSpPr>
          <p:spPr>
            <a:xfrm flipH="1">
              <a:off x="8096311" y="3328514"/>
              <a:ext cx="871914" cy="58944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994E94DF-F4C3-31CA-AC76-CB91A25C8448}"/>
                </a:ext>
              </a:extLst>
            </p:cNvPr>
            <p:cNvCxnSpPr>
              <a:cxnSpLocks/>
              <a:stCxn id="115" idx="4"/>
              <a:endCxn id="117" idx="0"/>
            </p:cNvCxnSpPr>
            <p:nvPr/>
          </p:nvCxnSpPr>
          <p:spPr>
            <a:xfrm>
              <a:off x="9210821" y="3429000"/>
              <a:ext cx="0" cy="3944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162D6C7A-0F30-2960-47E4-3A1AC39B1CA2}"/>
                </a:ext>
              </a:extLst>
            </p:cNvPr>
            <p:cNvCxnSpPr>
              <a:cxnSpLocks/>
              <a:stCxn id="115" idx="5"/>
              <a:endCxn id="118" idx="0"/>
            </p:cNvCxnSpPr>
            <p:nvPr/>
          </p:nvCxnSpPr>
          <p:spPr>
            <a:xfrm>
              <a:off x="9453417" y="3328514"/>
              <a:ext cx="1114510" cy="48895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3409DEF8-BCB9-CE7F-8CD3-F343E26AE061}"/>
                </a:ext>
              </a:extLst>
            </p:cNvPr>
            <p:cNvCxnSpPr>
              <a:cxnSpLocks/>
              <a:stCxn id="116" idx="4"/>
              <a:endCxn id="119" idx="1"/>
            </p:cNvCxnSpPr>
            <p:nvPr/>
          </p:nvCxnSpPr>
          <p:spPr>
            <a:xfrm>
              <a:off x="7853715" y="4503633"/>
              <a:ext cx="428346" cy="5010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8501B38F-B328-A573-0C13-011C1731A981}"/>
                </a:ext>
              </a:extLst>
            </p:cNvPr>
            <p:cNvCxnSpPr>
              <a:cxnSpLocks/>
              <a:stCxn id="117" idx="4"/>
              <a:endCxn id="119" idx="7"/>
            </p:cNvCxnSpPr>
            <p:nvPr/>
          </p:nvCxnSpPr>
          <p:spPr>
            <a:xfrm flipH="1">
              <a:off x="8767253" y="4509661"/>
              <a:ext cx="443568" cy="49498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6F0C3A51-0BCB-8217-1EE6-371FF162079F}"/>
                </a:ext>
              </a:extLst>
            </p:cNvPr>
            <p:cNvCxnSpPr>
              <a:cxnSpLocks/>
              <a:stCxn id="119" idx="3"/>
              <a:endCxn id="120" idx="0"/>
            </p:cNvCxnSpPr>
            <p:nvPr/>
          </p:nvCxnSpPr>
          <p:spPr>
            <a:xfrm flipH="1">
              <a:off x="7853715" y="5489836"/>
              <a:ext cx="428346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21531BFC-FE27-529A-6E6D-81BFB5620609}"/>
                </a:ext>
              </a:extLst>
            </p:cNvPr>
            <p:cNvCxnSpPr>
              <a:cxnSpLocks/>
              <a:stCxn id="119" idx="5"/>
              <a:endCxn id="121" idx="0"/>
            </p:cNvCxnSpPr>
            <p:nvPr/>
          </p:nvCxnSpPr>
          <p:spPr>
            <a:xfrm>
              <a:off x="8767253" y="5489836"/>
              <a:ext cx="443568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F17EBE82-E8FE-C358-EC91-1D25666E0819}"/>
                </a:ext>
              </a:extLst>
            </p:cNvPr>
            <p:cNvCxnSpPr>
              <a:cxnSpLocks/>
              <a:stCxn id="121" idx="6"/>
              <a:endCxn id="122" idx="2"/>
            </p:cNvCxnSpPr>
            <p:nvPr/>
          </p:nvCxnSpPr>
          <p:spPr>
            <a:xfrm>
              <a:off x="9553903" y="6200331"/>
              <a:ext cx="67094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CC1041C7-A2D8-C522-C179-BC5539B4DA22}"/>
                </a:ext>
              </a:extLst>
            </p:cNvPr>
            <p:cNvCxnSpPr>
              <a:cxnSpLocks/>
              <a:stCxn id="122" idx="0"/>
              <a:endCxn id="117" idx="5"/>
            </p:cNvCxnSpPr>
            <p:nvPr/>
          </p:nvCxnSpPr>
          <p:spPr>
            <a:xfrm flipH="1" flipV="1">
              <a:off x="9453417" y="4409175"/>
              <a:ext cx="1114510" cy="1448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6" name="Rectangle 165">
            <a:extLst>
              <a:ext uri="{FF2B5EF4-FFF2-40B4-BE49-F238E27FC236}">
                <a16:creationId xmlns:a16="http://schemas.microsoft.com/office/drawing/2014/main" id="{E39E3ADA-6777-D732-5AD1-4D2AE6BBF969}"/>
              </a:ext>
            </a:extLst>
          </p:cNvPr>
          <p:cNvSpPr/>
          <p:nvPr/>
        </p:nvSpPr>
        <p:spPr>
          <a:xfrm>
            <a:off x="441434" y="4120055"/>
            <a:ext cx="6747642" cy="93391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shade val="15000"/>
                <a:alpha val="43352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F1A8915C-E058-4C20-813F-E77BA7563641}"/>
              </a:ext>
            </a:extLst>
          </p:cNvPr>
          <p:cNvSpPr txBox="1"/>
          <p:nvPr/>
        </p:nvSpPr>
        <p:spPr>
          <a:xfrm>
            <a:off x="2619023" y="4402348"/>
            <a:ext cx="239246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treat this as a primitive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61A91B3A-9482-C242-360D-2C3550962DB9}"/>
              </a:ext>
            </a:extLst>
          </p:cNvPr>
          <p:cNvSpPr txBox="1"/>
          <p:nvPr/>
        </p:nvSpPr>
        <p:spPr>
          <a:xfrm>
            <a:off x="293150" y="5650696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 pitchFamily="2" charset="77"/>
              </a:rPr>
              <a:t>(generate-node MAP 101) </a:t>
            </a:r>
            <a:r>
              <a:rPr lang="en-US" dirty="0"/>
              <a:t>generates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sz="1600" dirty="0">
                <a:latin typeface="Monaco" pitchFamily="2" charset="77"/>
              </a:rPr>
              <a:t>(make-node 101 (list 102 108 107)))</a:t>
            </a:r>
            <a:endParaRPr lang="en-US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66870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880642F5-2F93-531E-3419-C4EF49CE020D}"/>
              </a:ext>
            </a:extLst>
          </p:cNvPr>
          <p:cNvGrpSpPr/>
          <p:nvPr/>
        </p:nvGrpSpPr>
        <p:grpSpPr>
          <a:xfrm>
            <a:off x="628664" y="201470"/>
            <a:ext cx="2655565" cy="3112180"/>
            <a:chOff x="176720" y="492868"/>
            <a:chExt cx="2866417" cy="3359287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587980F-2CAD-DBEF-B398-63F5140CF37A}"/>
                </a:ext>
              </a:extLst>
            </p:cNvPr>
            <p:cNvSpPr/>
            <p:nvPr/>
          </p:nvSpPr>
          <p:spPr>
            <a:xfrm>
              <a:off x="1400783" y="4928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649A1F3-AAEE-AE95-E531-70266C203A68}"/>
                </a:ext>
              </a:extLst>
            </p:cNvPr>
            <p:cNvSpPr/>
            <p:nvPr/>
          </p:nvSpPr>
          <p:spPr>
            <a:xfrm>
              <a:off x="719848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CE9A595-BA22-675F-9A01-41E34E1540F2}"/>
                </a:ext>
              </a:extLst>
            </p:cNvPr>
            <p:cNvSpPr/>
            <p:nvPr/>
          </p:nvSpPr>
          <p:spPr>
            <a:xfrm>
              <a:off x="1313235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5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9DADF64-F873-426D-F5C7-12D472EE0C96}"/>
                </a:ext>
              </a:extLst>
            </p:cNvPr>
            <p:cNvSpPr/>
            <p:nvPr/>
          </p:nvSpPr>
          <p:spPr>
            <a:xfrm>
              <a:off x="17672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3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B2A0DB3-1056-5743-8591-117E8C1292A9}"/>
                </a:ext>
              </a:extLst>
            </p:cNvPr>
            <p:cNvSpPr/>
            <p:nvPr/>
          </p:nvSpPr>
          <p:spPr>
            <a:xfrm>
              <a:off x="179963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4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8309528-621B-197A-8923-FBF1A6DC5060}"/>
                </a:ext>
              </a:extLst>
            </p:cNvPr>
            <p:cNvSpPr/>
            <p:nvPr/>
          </p:nvSpPr>
          <p:spPr>
            <a:xfrm>
              <a:off x="244975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8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D19DA77-FEAF-218A-37C2-76617BB7D75A}"/>
                </a:ext>
              </a:extLst>
            </p:cNvPr>
            <p:cNvSpPr/>
            <p:nvPr/>
          </p:nvSpPr>
          <p:spPr>
            <a:xfrm>
              <a:off x="2449750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9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13B5D10-034A-F9E2-7DB4-2B874833CAD1}"/>
                </a:ext>
              </a:extLst>
            </p:cNvPr>
            <p:cNvSpPr/>
            <p:nvPr/>
          </p:nvSpPr>
          <p:spPr>
            <a:xfrm>
              <a:off x="2088206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6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84ACB838-2930-CD4A-1E9A-EDD5214BA9B9}"/>
                </a:ext>
              </a:extLst>
            </p:cNvPr>
            <p:cNvCxnSpPr>
              <a:cxnSpLocks/>
              <a:stCxn id="4" idx="3"/>
              <a:endCxn id="6" idx="0"/>
            </p:cNvCxnSpPr>
            <p:nvPr/>
          </p:nvCxnSpPr>
          <p:spPr>
            <a:xfrm flipH="1">
              <a:off x="1016542" y="999355"/>
              <a:ext cx="471141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073755A4-21F9-D2C6-0A5A-4DC2043ADCE8}"/>
                </a:ext>
              </a:extLst>
            </p:cNvPr>
            <p:cNvCxnSpPr>
              <a:cxnSpLocks/>
              <a:stCxn id="4" idx="5"/>
              <a:endCxn id="22" idx="0"/>
            </p:cNvCxnSpPr>
            <p:nvPr/>
          </p:nvCxnSpPr>
          <p:spPr>
            <a:xfrm>
              <a:off x="1907270" y="999355"/>
              <a:ext cx="477630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CB109EE4-F5DE-FB52-17DD-B3952EC6ACEA}"/>
                </a:ext>
              </a:extLst>
            </p:cNvPr>
            <p:cNvCxnSpPr>
              <a:cxnSpLocks/>
              <a:stCxn id="6" idx="3"/>
              <a:endCxn id="9" idx="0"/>
            </p:cNvCxnSpPr>
            <p:nvPr/>
          </p:nvCxnSpPr>
          <p:spPr>
            <a:xfrm flipH="1">
              <a:off x="473414" y="1889435"/>
              <a:ext cx="33333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3E9DEF0D-B014-354B-075C-2F967C93423F}"/>
                </a:ext>
              </a:extLst>
            </p:cNvPr>
            <p:cNvCxnSpPr>
              <a:cxnSpLocks/>
              <a:stCxn id="6" idx="5"/>
              <a:endCxn id="8" idx="0"/>
            </p:cNvCxnSpPr>
            <p:nvPr/>
          </p:nvCxnSpPr>
          <p:spPr>
            <a:xfrm>
              <a:off x="1226335" y="1889435"/>
              <a:ext cx="38359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B9631596-B125-17E2-87CA-5D8FD7C8D40F}"/>
                </a:ext>
              </a:extLst>
            </p:cNvPr>
            <p:cNvCxnSpPr>
              <a:cxnSpLocks/>
              <a:stCxn id="9" idx="4"/>
              <a:endCxn id="11" idx="0"/>
            </p:cNvCxnSpPr>
            <p:nvPr/>
          </p:nvCxnSpPr>
          <p:spPr>
            <a:xfrm>
              <a:off x="473414" y="2910192"/>
              <a:ext cx="3243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2D621F46-34C4-04E7-0856-42AD9EA79978}"/>
                </a:ext>
              </a:extLst>
            </p:cNvPr>
            <p:cNvCxnSpPr>
              <a:cxnSpLocks/>
              <a:stCxn id="12" idx="4"/>
              <a:endCxn id="15" idx="0"/>
            </p:cNvCxnSpPr>
            <p:nvPr/>
          </p:nvCxnSpPr>
          <p:spPr>
            <a:xfrm>
              <a:off x="2746444" y="2910192"/>
              <a:ext cx="0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061D93E9-29E2-F44C-4DD3-010CDB367C03}"/>
                </a:ext>
              </a:extLst>
            </p:cNvPr>
            <p:cNvCxnSpPr>
              <a:cxnSpLocks/>
              <a:stCxn id="22" idx="5"/>
              <a:endCxn id="12" idx="0"/>
            </p:cNvCxnSpPr>
            <p:nvPr/>
          </p:nvCxnSpPr>
          <p:spPr>
            <a:xfrm>
              <a:off x="2594693" y="1889435"/>
              <a:ext cx="151751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51E9D24-12A0-1428-34A3-9BEE6B5B3C80}"/>
              </a:ext>
            </a:extLst>
          </p:cNvPr>
          <p:cNvGrpSpPr/>
          <p:nvPr/>
        </p:nvGrpSpPr>
        <p:grpSpPr>
          <a:xfrm>
            <a:off x="3329517" y="3727893"/>
            <a:ext cx="3930402" cy="2786063"/>
            <a:chOff x="3882196" y="497539"/>
            <a:chExt cx="3540535" cy="2509706"/>
          </a:xfrm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92BD244-BE2E-9191-EE87-E3A3B80662B0}"/>
                </a:ext>
              </a:extLst>
            </p:cNvPr>
            <p:cNvSpPr/>
            <p:nvPr/>
          </p:nvSpPr>
          <p:spPr>
            <a:xfrm>
              <a:off x="5341460" y="497539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4A46EBD1-742D-A76C-04A0-C7F1E1D75C1A}"/>
                </a:ext>
              </a:extLst>
            </p:cNvPr>
            <p:cNvSpPr/>
            <p:nvPr/>
          </p:nvSpPr>
          <p:spPr>
            <a:xfrm>
              <a:off x="4288547" y="1511836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6424827-1463-6679-C112-3994A8239ADB}"/>
                </a:ext>
              </a:extLst>
            </p:cNvPr>
            <p:cNvSpPr/>
            <p:nvPr/>
          </p:nvSpPr>
          <p:spPr>
            <a:xfrm>
              <a:off x="5341460" y="1511836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7BA72BA-584E-FCAF-1120-CF2D438CD2AF}"/>
                </a:ext>
              </a:extLst>
            </p:cNvPr>
            <p:cNvSpPr/>
            <p:nvPr/>
          </p:nvSpPr>
          <p:spPr>
            <a:xfrm>
              <a:off x="6394373" y="1511836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86BD0D3-B83C-7AFE-C30D-B7A5809E2F4A}"/>
                </a:ext>
              </a:extLst>
            </p:cNvPr>
            <p:cNvSpPr/>
            <p:nvPr/>
          </p:nvSpPr>
          <p:spPr>
            <a:xfrm>
              <a:off x="3882196" y="2457507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89669F1A-9B28-C408-1F9E-19BD8FAE1D5D}"/>
                </a:ext>
              </a:extLst>
            </p:cNvPr>
            <p:cNvSpPr/>
            <p:nvPr/>
          </p:nvSpPr>
          <p:spPr>
            <a:xfrm>
              <a:off x="4755159" y="2457507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26A3153F-041D-9B36-EFE9-FD414E052756}"/>
                </a:ext>
              </a:extLst>
            </p:cNvPr>
            <p:cNvSpPr/>
            <p:nvPr/>
          </p:nvSpPr>
          <p:spPr>
            <a:xfrm>
              <a:off x="6000030" y="2457507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6308BDA-77DC-255B-0C4A-7C6403D6345E}"/>
                </a:ext>
              </a:extLst>
            </p:cNvPr>
            <p:cNvSpPr/>
            <p:nvPr/>
          </p:nvSpPr>
          <p:spPr>
            <a:xfrm>
              <a:off x="6872993" y="2457507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CCEF528B-ED0C-4C17-75A7-89EC1EA0B78A}"/>
                </a:ext>
              </a:extLst>
            </p:cNvPr>
            <p:cNvCxnSpPr>
              <a:cxnSpLocks/>
              <a:stCxn id="66" idx="3"/>
              <a:endCxn id="81" idx="0"/>
            </p:cNvCxnSpPr>
            <p:nvPr/>
          </p:nvCxnSpPr>
          <p:spPr>
            <a:xfrm flipH="1">
              <a:off x="4563416" y="966770"/>
              <a:ext cx="858551" cy="54506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80904E70-9B72-F0B9-5E3B-DBCE5DFE8695}"/>
                </a:ext>
              </a:extLst>
            </p:cNvPr>
            <p:cNvCxnSpPr>
              <a:cxnSpLocks/>
              <a:stCxn id="66" idx="4"/>
              <a:endCxn id="82" idx="0"/>
            </p:cNvCxnSpPr>
            <p:nvPr/>
          </p:nvCxnSpPr>
          <p:spPr>
            <a:xfrm>
              <a:off x="5616329" y="1047277"/>
              <a:ext cx="0" cy="46455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9E0B8A39-AB79-7D52-263D-DBBD0C11DE47}"/>
                </a:ext>
              </a:extLst>
            </p:cNvPr>
            <p:cNvCxnSpPr>
              <a:cxnSpLocks/>
              <a:stCxn id="66" idx="5"/>
              <a:endCxn id="83" idx="0"/>
            </p:cNvCxnSpPr>
            <p:nvPr/>
          </p:nvCxnSpPr>
          <p:spPr>
            <a:xfrm>
              <a:off x="5810691" y="966770"/>
              <a:ext cx="858551" cy="54506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684D787F-229C-A7DC-DCED-3C7762643F94}"/>
                </a:ext>
              </a:extLst>
            </p:cNvPr>
            <p:cNvCxnSpPr>
              <a:cxnSpLocks/>
              <a:stCxn id="81" idx="4"/>
              <a:endCxn id="84" idx="0"/>
            </p:cNvCxnSpPr>
            <p:nvPr/>
          </p:nvCxnSpPr>
          <p:spPr>
            <a:xfrm flipH="1">
              <a:off x="4157065" y="2061574"/>
              <a:ext cx="406351" cy="39593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652C8322-CC8F-AADA-CB65-814E51D2A01C}"/>
                </a:ext>
              </a:extLst>
            </p:cNvPr>
            <p:cNvCxnSpPr>
              <a:cxnSpLocks/>
              <a:stCxn id="81" idx="4"/>
              <a:endCxn id="85" idx="0"/>
            </p:cNvCxnSpPr>
            <p:nvPr/>
          </p:nvCxnSpPr>
          <p:spPr>
            <a:xfrm>
              <a:off x="4563416" y="2061574"/>
              <a:ext cx="466612" cy="39593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Elbow Connector 104">
              <a:extLst>
                <a:ext uri="{FF2B5EF4-FFF2-40B4-BE49-F238E27FC236}">
                  <a16:creationId xmlns:a16="http://schemas.microsoft.com/office/drawing/2014/main" id="{5C64A868-6D0A-67D5-8D6B-605D782DFDDC}"/>
                </a:ext>
              </a:extLst>
            </p:cNvPr>
            <p:cNvCxnSpPr>
              <a:cxnSpLocks/>
              <a:stCxn id="85" idx="7"/>
              <a:endCxn id="81" idx="6"/>
            </p:cNvCxnSpPr>
            <p:nvPr/>
          </p:nvCxnSpPr>
          <p:spPr>
            <a:xfrm rot="16200000" flipV="1">
              <a:off x="4655684" y="1969307"/>
              <a:ext cx="751309" cy="386105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FD1F140F-FDE1-E817-EB4C-B2397061928C}"/>
                </a:ext>
              </a:extLst>
            </p:cNvPr>
            <p:cNvCxnSpPr>
              <a:cxnSpLocks/>
              <a:stCxn id="83" idx="4"/>
              <a:endCxn id="86" idx="0"/>
            </p:cNvCxnSpPr>
            <p:nvPr/>
          </p:nvCxnSpPr>
          <p:spPr>
            <a:xfrm flipH="1">
              <a:off x="6274899" y="2061574"/>
              <a:ext cx="394343" cy="39593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6ECA27F5-1AE1-56E2-1FFB-FE12E83B38A7}"/>
                </a:ext>
              </a:extLst>
            </p:cNvPr>
            <p:cNvCxnSpPr>
              <a:cxnSpLocks/>
              <a:stCxn id="83" idx="4"/>
              <a:endCxn id="87" idx="0"/>
            </p:cNvCxnSpPr>
            <p:nvPr/>
          </p:nvCxnSpPr>
          <p:spPr>
            <a:xfrm>
              <a:off x="6669242" y="2061574"/>
              <a:ext cx="478620" cy="39593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4F781401-393F-83E4-4D1B-D95D5EAC7E7F}"/>
              </a:ext>
            </a:extLst>
          </p:cNvPr>
          <p:cNvGrpSpPr/>
          <p:nvPr/>
        </p:nvGrpSpPr>
        <p:grpSpPr>
          <a:xfrm>
            <a:off x="7876806" y="201470"/>
            <a:ext cx="3569316" cy="3989400"/>
            <a:chOff x="7510633" y="2742836"/>
            <a:chExt cx="3400376" cy="3800577"/>
          </a:xfrm>
        </p:grpSpPr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2317A375-AF66-2168-A576-0CF9A16580F9}"/>
                </a:ext>
              </a:extLst>
            </p:cNvPr>
            <p:cNvSpPr/>
            <p:nvPr/>
          </p:nvSpPr>
          <p:spPr>
            <a:xfrm>
              <a:off x="8867739" y="2742836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E3F499A8-118D-89D3-6A46-849C0805A465}"/>
                </a:ext>
              </a:extLst>
            </p:cNvPr>
            <p:cNvSpPr/>
            <p:nvPr/>
          </p:nvSpPr>
          <p:spPr>
            <a:xfrm>
              <a:off x="7510633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E938CB46-4359-0E3C-1577-6CB4D179E576}"/>
                </a:ext>
              </a:extLst>
            </p:cNvPr>
            <p:cNvSpPr/>
            <p:nvPr/>
          </p:nvSpPr>
          <p:spPr>
            <a:xfrm>
              <a:off x="8867739" y="3823497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BA825EE2-4520-86E7-432B-742A35CD9222}"/>
                </a:ext>
              </a:extLst>
            </p:cNvPr>
            <p:cNvSpPr/>
            <p:nvPr/>
          </p:nvSpPr>
          <p:spPr>
            <a:xfrm>
              <a:off x="10224845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04E09A3-0804-C761-3946-388CCFD559C8}"/>
                </a:ext>
              </a:extLst>
            </p:cNvPr>
            <p:cNvSpPr/>
            <p:nvPr/>
          </p:nvSpPr>
          <p:spPr>
            <a:xfrm>
              <a:off x="8181575" y="4904158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11EC163-C196-BBCF-8FC9-6C15EEBB78A1}"/>
                </a:ext>
              </a:extLst>
            </p:cNvPr>
            <p:cNvSpPr/>
            <p:nvPr/>
          </p:nvSpPr>
          <p:spPr>
            <a:xfrm>
              <a:off x="7510633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1569E884-950C-B797-FFEF-59928A00C56D}"/>
                </a:ext>
              </a:extLst>
            </p:cNvPr>
            <p:cNvSpPr/>
            <p:nvPr/>
          </p:nvSpPr>
          <p:spPr>
            <a:xfrm>
              <a:off x="8867739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88DBEF0-FCC9-3C32-F416-DB437BC710D1}"/>
                </a:ext>
              </a:extLst>
            </p:cNvPr>
            <p:cNvSpPr/>
            <p:nvPr/>
          </p:nvSpPr>
          <p:spPr>
            <a:xfrm>
              <a:off x="10224845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7A48BBBD-3FAE-6104-2E57-85E538A91302}"/>
                </a:ext>
              </a:extLst>
            </p:cNvPr>
            <p:cNvCxnSpPr>
              <a:cxnSpLocks/>
              <a:stCxn id="115" idx="3"/>
              <a:endCxn id="116" idx="7"/>
            </p:cNvCxnSpPr>
            <p:nvPr/>
          </p:nvCxnSpPr>
          <p:spPr>
            <a:xfrm flipH="1">
              <a:off x="8096311" y="3328514"/>
              <a:ext cx="871914" cy="58944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994E94DF-F4C3-31CA-AC76-CB91A25C8448}"/>
                </a:ext>
              </a:extLst>
            </p:cNvPr>
            <p:cNvCxnSpPr>
              <a:cxnSpLocks/>
              <a:stCxn id="115" idx="4"/>
              <a:endCxn id="117" idx="0"/>
            </p:cNvCxnSpPr>
            <p:nvPr/>
          </p:nvCxnSpPr>
          <p:spPr>
            <a:xfrm>
              <a:off x="9210821" y="3429000"/>
              <a:ext cx="0" cy="3944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162D6C7A-0F30-2960-47E4-3A1AC39B1CA2}"/>
                </a:ext>
              </a:extLst>
            </p:cNvPr>
            <p:cNvCxnSpPr>
              <a:cxnSpLocks/>
              <a:stCxn id="115" idx="5"/>
              <a:endCxn id="118" idx="0"/>
            </p:cNvCxnSpPr>
            <p:nvPr/>
          </p:nvCxnSpPr>
          <p:spPr>
            <a:xfrm>
              <a:off x="9453417" y="3328514"/>
              <a:ext cx="1114510" cy="48895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3409DEF8-BCB9-CE7F-8CD3-F343E26AE061}"/>
                </a:ext>
              </a:extLst>
            </p:cNvPr>
            <p:cNvCxnSpPr>
              <a:cxnSpLocks/>
              <a:stCxn id="116" idx="4"/>
              <a:endCxn id="119" idx="1"/>
            </p:cNvCxnSpPr>
            <p:nvPr/>
          </p:nvCxnSpPr>
          <p:spPr>
            <a:xfrm>
              <a:off x="7853715" y="4503633"/>
              <a:ext cx="428346" cy="5010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8501B38F-B328-A573-0C13-011C1731A981}"/>
                </a:ext>
              </a:extLst>
            </p:cNvPr>
            <p:cNvCxnSpPr>
              <a:cxnSpLocks/>
              <a:stCxn id="117" idx="4"/>
              <a:endCxn id="119" idx="7"/>
            </p:cNvCxnSpPr>
            <p:nvPr/>
          </p:nvCxnSpPr>
          <p:spPr>
            <a:xfrm flipH="1">
              <a:off x="8767253" y="4509661"/>
              <a:ext cx="443568" cy="49498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6F0C3A51-0BCB-8217-1EE6-371FF162079F}"/>
                </a:ext>
              </a:extLst>
            </p:cNvPr>
            <p:cNvCxnSpPr>
              <a:cxnSpLocks/>
              <a:stCxn id="119" idx="3"/>
              <a:endCxn id="120" idx="0"/>
            </p:cNvCxnSpPr>
            <p:nvPr/>
          </p:nvCxnSpPr>
          <p:spPr>
            <a:xfrm flipH="1">
              <a:off x="7853715" y="5489836"/>
              <a:ext cx="428346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21531BFC-FE27-529A-6E6D-81BFB5620609}"/>
                </a:ext>
              </a:extLst>
            </p:cNvPr>
            <p:cNvCxnSpPr>
              <a:cxnSpLocks/>
              <a:stCxn id="119" idx="5"/>
              <a:endCxn id="121" idx="0"/>
            </p:cNvCxnSpPr>
            <p:nvPr/>
          </p:nvCxnSpPr>
          <p:spPr>
            <a:xfrm>
              <a:off x="8767253" y="5489836"/>
              <a:ext cx="443568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F17EBE82-E8FE-C358-EC91-1D25666E0819}"/>
                </a:ext>
              </a:extLst>
            </p:cNvPr>
            <p:cNvCxnSpPr>
              <a:cxnSpLocks/>
              <a:stCxn id="121" idx="6"/>
              <a:endCxn id="122" idx="2"/>
            </p:cNvCxnSpPr>
            <p:nvPr/>
          </p:nvCxnSpPr>
          <p:spPr>
            <a:xfrm>
              <a:off x="9553903" y="6200331"/>
              <a:ext cx="67094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CC1041C7-A2D8-C522-C179-BC5539B4DA22}"/>
                </a:ext>
              </a:extLst>
            </p:cNvPr>
            <p:cNvCxnSpPr>
              <a:cxnSpLocks/>
              <a:stCxn id="122" idx="0"/>
              <a:endCxn id="117" idx="5"/>
            </p:cNvCxnSpPr>
            <p:nvPr/>
          </p:nvCxnSpPr>
          <p:spPr>
            <a:xfrm flipH="1" flipV="1">
              <a:off x="9453417" y="4409175"/>
              <a:ext cx="1114510" cy="1448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665A9FB-A023-0129-BFF1-A4813CA96BC7}"/>
              </a:ext>
            </a:extLst>
          </p:cNvPr>
          <p:cNvSpPr txBox="1"/>
          <p:nvPr/>
        </p:nvSpPr>
        <p:spPr>
          <a:xfrm>
            <a:off x="3458578" y="84543"/>
            <a:ext cx="43014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provided MAP has 3 separate graphs in it</a:t>
            </a:r>
            <a:endParaRPr lang="en-US" sz="2800" dirty="0">
              <a:latin typeface="Monaco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334D22-3136-C10E-2A24-B06B69420CA2}"/>
              </a:ext>
            </a:extLst>
          </p:cNvPr>
          <p:cNvSpPr txBox="1"/>
          <p:nvPr/>
        </p:nvSpPr>
        <p:spPr>
          <a:xfrm>
            <a:off x="563632" y="3429000"/>
            <a:ext cx="26359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a graph </a:t>
            </a:r>
            <a:r>
              <a:rPr lang="en-US" sz="1600" i="1" dirty="0">
                <a:solidFill>
                  <a:srgbClr val="FF0000"/>
                </a:solidFill>
              </a:rPr>
              <a:t>can</a:t>
            </a:r>
            <a:r>
              <a:rPr lang="en-US" sz="1600" dirty="0">
                <a:solidFill>
                  <a:srgbClr val="FF0000"/>
                </a:solidFill>
              </a:rPr>
              <a:t> have cycles and joins, it doesn’t have to</a:t>
            </a:r>
            <a:endParaRPr lang="en-US" sz="1600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37952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7ABB25-2569-1680-D998-46B8F8ABC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24" y="751710"/>
            <a:ext cx="7772400" cy="23276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0D1CF4A-F9B9-4724-22B0-DFEDB1262B66}"/>
              </a:ext>
            </a:extLst>
          </p:cNvPr>
          <p:cNvGrpSpPr/>
          <p:nvPr/>
        </p:nvGrpSpPr>
        <p:grpSpPr>
          <a:xfrm>
            <a:off x="7561341" y="2398132"/>
            <a:ext cx="2655565" cy="3112180"/>
            <a:chOff x="176720" y="492868"/>
            <a:chExt cx="2866417" cy="335928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D9B685C-EC51-E63E-E6D9-A18E6A748D44}"/>
                </a:ext>
              </a:extLst>
            </p:cNvPr>
            <p:cNvSpPr/>
            <p:nvPr/>
          </p:nvSpPr>
          <p:spPr>
            <a:xfrm>
              <a:off x="1400783" y="4928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D36E5F4-4D27-A374-2878-01C558B7B850}"/>
                </a:ext>
              </a:extLst>
            </p:cNvPr>
            <p:cNvSpPr/>
            <p:nvPr/>
          </p:nvSpPr>
          <p:spPr>
            <a:xfrm>
              <a:off x="719848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9E98897-19DE-3E18-2E19-3536100F4234}"/>
                </a:ext>
              </a:extLst>
            </p:cNvPr>
            <p:cNvSpPr/>
            <p:nvPr/>
          </p:nvSpPr>
          <p:spPr>
            <a:xfrm>
              <a:off x="1313235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5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007F2DC-575F-EAB7-C83F-00E92DAAC3DA}"/>
                </a:ext>
              </a:extLst>
            </p:cNvPr>
            <p:cNvSpPr/>
            <p:nvPr/>
          </p:nvSpPr>
          <p:spPr>
            <a:xfrm>
              <a:off x="17672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3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A376250-4E14-F3AF-9008-940A4C4F7C0F}"/>
                </a:ext>
              </a:extLst>
            </p:cNvPr>
            <p:cNvSpPr/>
            <p:nvPr/>
          </p:nvSpPr>
          <p:spPr>
            <a:xfrm>
              <a:off x="179963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4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34CCD3B-D9E2-1000-FA0C-3BE06AA79B3F}"/>
                </a:ext>
              </a:extLst>
            </p:cNvPr>
            <p:cNvSpPr/>
            <p:nvPr/>
          </p:nvSpPr>
          <p:spPr>
            <a:xfrm>
              <a:off x="244975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8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605CF6-252E-5DC2-A642-B3134F3ADB87}"/>
                </a:ext>
              </a:extLst>
            </p:cNvPr>
            <p:cNvSpPr/>
            <p:nvPr/>
          </p:nvSpPr>
          <p:spPr>
            <a:xfrm>
              <a:off x="2449750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9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A65F4C5-5A06-9DD5-A726-E83754151042}"/>
                </a:ext>
              </a:extLst>
            </p:cNvPr>
            <p:cNvSpPr/>
            <p:nvPr/>
          </p:nvSpPr>
          <p:spPr>
            <a:xfrm>
              <a:off x="2088206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6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65B87CF-6E60-99EF-5C2E-95253A17F52D}"/>
                </a:ext>
              </a:extLst>
            </p:cNvPr>
            <p:cNvCxnSpPr>
              <a:cxnSpLocks/>
              <a:stCxn id="6" idx="3"/>
              <a:endCxn id="7" idx="0"/>
            </p:cNvCxnSpPr>
            <p:nvPr/>
          </p:nvCxnSpPr>
          <p:spPr>
            <a:xfrm flipH="1">
              <a:off x="1016542" y="999355"/>
              <a:ext cx="471141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FFDDE61-AB78-6EF8-6A7E-B499F71ABCF3}"/>
                </a:ext>
              </a:extLst>
            </p:cNvPr>
            <p:cNvCxnSpPr>
              <a:cxnSpLocks/>
              <a:stCxn id="6" idx="5"/>
              <a:endCxn id="13" idx="0"/>
            </p:cNvCxnSpPr>
            <p:nvPr/>
          </p:nvCxnSpPr>
          <p:spPr>
            <a:xfrm>
              <a:off x="1907270" y="999355"/>
              <a:ext cx="477630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94E4A13-AF41-E412-2846-7536F1EE6EAB}"/>
                </a:ext>
              </a:extLst>
            </p:cNvPr>
            <p:cNvCxnSpPr>
              <a:cxnSpLocks/>
              <a:stCxn id="7" idx="3"/>
              <a:endCxn id="9" idx="0"/>
            </p:cNvCxnSpPr>
            <p:nvPr/>
          </p:nvCxnSpPr>
          <p:spPr>
            <a:xfrm flipH="1">
              <a:off x="473414" y="1889435"/>
              <a:ext cx="33333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7E03122-CC75-B624-7B0C-B8BF985A85AD}"/>
                </a:ext>
              </a:extLst>
            </p:cNvPr>
            <p:cNvCxnSpPr>
              <a:cxnSpLocks/>
              <a:stCxn id="7" idx="5"/>
              <a:endCxn id="8" idx="0"/>
            </p:cNvCxnSpPr>
            <p:nvPr/>
          </p:nvCxnSpPr>
          <p:spPr>
            <a:xfrm>
              <a:off x="1226335" y="1889435"/>
              <a:ext cx="38359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2BAFF04-B43D-5AD1-C853-CEA1E55767DB}"/>
                </a:ext>
              </a:extLst>
            </p:cNvPr>
            <p:cNvCxnSpPr>
              <a:cxnSpLocks/>
              <a:stCxn id="9" idx="4"/>
              <a:endCxn id="10" idx="0"/>
            </p:cNvCxnSpPr>
            <p:nvPr/>
          </p:nvCxnSpPr>
          <p:spPr>
            <a:xfrm>
              <a:off x="473414" y="2910192"/>
              <a:ext cx="3243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7D79EB-E0F4-FC43-2E62-331959DF5139}"/>
                </a:ext>
              </a:extLst>
            </p:cNvPr>
            <p:cNvCxnSpPr>
              <a:cxnSpLocks/>
              <a:stCxn id="11" idx="4"/>
              <a:endCxn id="12" idx="0"/>
            </p:cNvCxnSpPr>
            <p:nvPr/>
          </p:nvCxnSpPr>
          <p:spPr>
            <a:xfrm>
              <a:off x="2746444" y="2910192"/>
              <a:ext cx="0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01C1362-BFF8-20FF-A6ED-A2C609987A6F}"/>
                </a:ext>
              </a:extLst>
            </p:cNvPr>
            <p:cNvCxnSpPr>
              <a:cxnSpLocks/>
              <a:stCxn id="13" idx="5"/>
              <a:endCxn id="11" idx="0"/>
            </p:cNvCxnSpPr>
            <p:nvPr/>
          </p:nvCxnSpPr>
          <p:spPr>
            <a:xfrm>
              <a:off x="2594693" y="1889435"/>
              <a:ext cx="151751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C9484E1-1D72-9294-E8B1-A974166E354E}"/>
              </a:ext>
            </a:extLst>
          </p:cNvPr>
          <p:cNvSpPr txBox="1"/>
          <p:nvPr/>
        </p:nvSpPr>
        <p:spPr>
          <a:xfrm>
            <a:off x="10216906" y="4193493"/>
            <a:ext cx="1272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out of order</a:t>
            </a:r>
            <a:endParaRPr lang="en-US" sz="1600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73915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7ABB25-2569-1680-D998-46B8F8ABC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24" y="751710"/>
            <a:ext cx="7772400" cy="23276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E1CE2ED-F49E-6D33-DC88-57DB95AD0748}"/>
              </a:ext>
            </a:extLst>
          </p:cNvPr>
          <p:cNvGrpSpPr/>
          <p:nvPr/>
        </p:nvGrpSpPr>
        <p:grpSpPr>
          <a:xfrm>
            <a:off x="7204144" y="2356091"/>
            <a:ext cx="3569316" cy="3989400"/>
            <a:chOff x="7510633" y="2742836"/>
            <a:chExt cx="3400376" cy="380057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10CC6EB-A0C4-0564-7A78-EE70F129E827}"/>
                </a:ext>
              </a:extLst>
            </p:cNvPr>
            <p:cNvSpPr/>
            <p:nvPr/>
          </p:nvSpPr>
          <p:spPr>
            <a:xfrm>
              <a:off x="8867739" y="2742836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B4D3FC6-FCB8-0331-77C7-D7D7AE330B5D}"/>
                </a:ext>
              </a:extLst>
            </p:cNvPr>
            <p:cNvSpPr/>
            <p:nvPr/>
          </p:nvSpPr>
          <p:spPr>
            <a:xfrm>
              <a:off x="7510633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6957087-069B-EE39-A0F5-0A700B9067D1}"/>
                </a:ext>
              </a:extLst>
            </p:cNvPr>
            <p:cNvSpPr/>
            <p:nvPr/>
          </p:nvSpPr>
          <p:spPr>
            <a:xfrm>
              <a:off x="8867739" y="3823497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F09FE62-7FA9-E416-3D5F-D6A642B5A685}"/>
                </a:ext>
              </a:extLst>
            </p:cNvPr>
            <p:cNvSpPr/>
            <p:nvPr/>
          </p:nvSpPr>
          <p:spPr>
            <a:xfrm>
              <a:off x="10224845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F7ADB22-2E1A-019F-27FB-702959CF7624}"/>
                </a:ext>
              </a:extLst>
            </p:cNvPr>
            <p:cNvSpPr/>
            <p:nvPr/>
          </p:nvSpPr>
          <p:spPr>
            <a:xfrm>
              <a:off x="8181575" y="4904158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F732EE-771E-6A6A-2471-B884F20B76B2}"/>
                </a:ext>
              </a:extLst>
            </p:cNvPr>
            <p:cNvSpPr/>
            <p:nvPr/>
          </p:nvSpPr>
          <p:spPr>
            <a:xfrm>
              <a:off x="7510633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A220B1E-B4F7-DA86-2707-E1A6B8641C3B}"/>
                </a:ext>
              </a:extLst>
            </p:cNvPr>
            <p:cNvSpPr/>
            <p:nvPr/>
          </p:nvSpPr>
          <p:spPr>
            <a:xfrm>
              <a:off x="8867739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2DF2250-46EB-7C5E-598F-8D9A6F5E366C}"/>
                </a:ext>
              </a:extLst>
            </p:cNvPr>
            <p:cNvSpPr/>
            <p:nvPr/>
          </p:nvSpPr>
          <p:spPr>
            <a:xfrm>
              <a:off x="10224845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8DA44A55-CA85-E58B-5DAA-38A121F2E94D}"/>
                </a:ext>
              </a:extLst>
            </p:cNvPr>
            <p:cNvCxnSpPr>
              <a:cxnSpLocks/>
              <a:stCxn id="3" idx="3"/>
              <a:endCxn id="21" idx="7"/>
            </p:cNvCxnSpPr>
            <p:nvPr/>
          </p:nvCxnSpPr>
          <p:spPr>
            <a:xfrm flipH="1">
              <a:off x="8096311" y="3328514"/>
              <a:ext cx="871914" cy="58944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5B8E20B-1646-6652-E2BB-378427332075}"/>
                </a:ext>
              </a:extLst>
            </p:cNvPr>
            <p:cNvCxnSpPr>
              <a:cxnSpLocks/>
              <a:stCxn id="3" idx="4"/>
              <a:endCxn id="22" idx="0"/>
            </p:cNvCxnSpPr>
            <p:nvPr/>
          </p:nvCxnSpPr>
          <p:spPr>
            <a:xfrm>
              <a:off x="9210821" y="3429000"/>
              <a:ext cx="0" cy="3944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8628623-B0C4-B290-7ACB-6DB4A6C3DC49}"/>
                </a:ext>
              </a:extLst>
            </p:cNvPr>
            <p:cNvCxnSpPr>
              <a:cxnSpLocks/>
              <a:stCxn id="3" idx="5"/>
              <a:endCxn id="23" idx="0"/>
            </p:cNvCxnSpPr>
            <p:nvPr/>
          </p:nvCxnSpPr>
          <p:spPr>
            <a:xfrm>
              <a:off x="9453417" y="3328514"/>
              <a:ext cx="1114510" cy="48895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D2F255D-27A6-DE2B-692A-FA20A618E2DE}"/>
                </a:ext>
              </a:extLst>
            </p:cNvPr>
            <p:cNvCxnSpPr>
              <a:cxnSpLocks/>
              <a:stCxn id="21" idx="4"/>
              <a:endCxn id="24" idx="1"/>
            </p:cNvCxnSpPr>
            <p:nvPr/>
          </p:nvCxnSpPr>
          <p:spPr>
            <a:xfrm>
              <a:off x="7853715" y="4503633"/>
              <a:ext cx="428346" cy="5010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B9AFFB0B-B17E-1C33-DE77-CB1000032FAD}"/>
                </a:ext>
              </a:extLst>
            </p:cNvPr>
            <p:cNvCxnSpPr>
              <a:cxnSpLocks/>
              <a:stCxn id="22" idx="4"/>
              <a:endCxn id="24" idx="7"/>
            </p:cNvCxnSpPr>
            <p:nvPr/>
          </p:nvCxnSpPr>
          <p:spPr>
            <a:xfrm flipH="1">
              <a:off x="8767253" y="4509661"/>
              <a:ext cx="443568" cy="49498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B0DE528-DE8F-AA79-9631-ED28A18F788B}"/>
                </a:ext>
              </a:extLst>
            </p:cNvPr>
            <p:cNvCxnSpPr>
              <a:cxnSpLocks/>
              <a:stCxn id="24" idx="3"/>
              <a:endCxn id="25" idx="0"/>
            </p:cNvCxnSpPr>
            <p:nvPr/>
          </p:nvCxnSpPr>
          <p:spPr>
            <a:xfrm flipH="1">
              <a:off x="7853715" y="5489836"/>
              <a:ext cx="428346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6E3A4480-E21B-9C75-5A8E-C76597CDFF95}"/>
                </a:ext>
              </a:extLst>
            </p:cNvPr>
            <p:cNvCxnSpPr>
              <a:cxnSpLocks/>
              <a:stCxn id="24" idx="5"/>
              <a:endCxn id="26" idx="0"/>
            </p:cNvCxnSpPr>
            <p:nvPr/>
          </p:nvCxnSpPr>
          <p:spPr>
            <a:xfrm>
              <a:off x="8767253" y="5489836"/>
              <a:ext cx="443568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510B6140-0BE7-F298-5466-ECAEEB8E5663}"/>
                </a:ext>
              </a:extLst>
            </p:cNvPr>
            <p:cNvCxnSpPr>
              <a:cxnSpLocks/>
              <a:stCxn id="26" idx="6"/>
              <a:endCxn id="27" idx="2"/>
            </p:cNvCxnSpPr>
            <p:nvPr/>
          </p:nvCxnSpPr>
          <p:spPr>
            <a:xfrm>
              <a:off x="9553903" y="6200331"/>
              <a:ext cx="67094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93E1025-26CB-B95E-5FF1-F9404B8B533C}"/>
                </a:ext>
              </a:extLst>
            </p:cNvPr>
            <p:cNvCxnSpPr>
              <a:cxnSpLocks/>
              <a:stCxn id="27" idx="0"/>
              <a:endCxn id="22" idx="5"/>
            </p:cNvCxnSpPr>
            <p:nvPr/>
          </p:nvCxnSpPr>
          <p:spPr>
            <a:xfrm flipH="1" flipV="1">
              <a:off x="9453417" y="4409175"/>
              <a:ext cx="1114510" cy="1448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B87488E5-BE79-7056-6384-555AA09A5F5D}"/>
              </a:ext>
            </a:extLst>
          </p:cNvPr>
          <p:cNvSpPr txBox="1"/>
          <p:nvPr/>
        </p:nvSpPr>
        <p:spPr>
          <a:xfrm>
            <a:off x="9828392" y="1968046"/>
            <a:ext cx="2100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is one out of order?</a:t>
            </a:r>
            <a:br>
              <a:rPr lang="en-US" sz="1600" dirty="0">
                <a:solidFill>
                  <a:srgbClr val="FF0000"/>
                </a:solidFill>
              </a:rPr>
            </a:br>
            <a:r>
              <a:rPr lang="en-US" sz="1600" dirty="0">
                <a:solidFill>
                  <a:srgbClr val="FF0000"/>
                </a:solidFill>
              </a:rPr>
              <a:t>which one?</a:t>
            </a:r>
            <a:endParaRPr lang="en-US" sz="1600" dirty="0">
              <a:solidFill>
                <a:srgbClr val="FF0000"/>
              </a:solidFill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94172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E731C75-3870-8851-80E3-B49677959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38696"/>
            <a:ext cx="7772400" cy="418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535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21987</TotalTime>
  <Words>364</Words>
  <Application>Microsoft Macintosh PowerPoint</Application>
  <PresentationFormat>Widescreen</PresentationFormat>
  <Paragraphs>130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Monaco</vt:lpstr>
      <vt:lpstr>Office Theme</vt:lpstr>
      <vt:lpstr>Lecture 22  another way to generate graphs two functions on those graphs tandem worklists</vt:lpstr>
      <vt:lpstr>Mazes as generated graphs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Kiczales, Gregor</cp:lastModifiedBy>
  <cp:revision>109</cp:revision>
  <cp:lastPrinted>2023-04-06T16:01:17Z</cp:lastPrinted>
  <dcterms:created xsi:type="dcterms:W3CDTF">2018-10-29T16:01:27Z</dcterms:created>
  <dcterms:modified xsi:type="dcterms:W3CDTF">2023-12-05T01:50:31Z</dcterms:modified>
</cp:coreProperties>
</file>

<file path=docProps/thumbnail.jpeg>
</file>